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5" r:id="rId5"/>
    <p:sldId id="272" r:id="rId6"/>
    <p:sldId id="273" r:id="rId7"/>
    <p:sldId id="271" r:id="rId8"/>
    <p:sldId id="269" r:id="rId9"/>
    <p:sldId id="27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E, Yue-luen" initials="LY" lastIdx="1" clrIdx="0">
    <p:extLst>
      <p:ext uri="{19B8F6BF-5375-455C-9EA6-DF929625EA0E}">
        <p15:presenceInfo xmlns:p15="http://schemas.microsoft.com/office/powerpoint/2012/main" userId="S-1-5-21-2637006528-1015924553-1750768987-816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B357-D18F-4A9D-8687-D4413FE8B3A2}" type="datetimeFigureOut">
              <a:rPr lang="zh-TW" altLang="en-US" smtClean="0"/>
              <a:pPr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2E6C-EEF5-4885-9FA4-C52827913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自我了解與生涯規劃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s://c2.staticflickr.com/8/7647/16491939584_5416a41768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173880" cy="4032448"/>
          </a:xfrm>
          <a:prstGeom prst="rect">
            <a:avLst/>
          </a:prstGeom>
          <a:noFill/>
        </p:spPr>
      </p:pic>
      <p:sp>
        <p:nvSpPr>
          <p:cNvPr id="12" name="矩形 11"/>
          <p:cNvSpPr/>
          <p:nvPr/>
        </p:nvSpPr>
        <p:spPr>
          <a:xfrm>
            <a:off x="539552" y="548680"/>
            <a:ext cx="6032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為自己規劃生涯路向，同學必先了解自己。</a:t>
            </a:r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我將與大家開展一場「尋找自我」之旅。</a:t>
            </a:r>
            <a:endParaRPr lang="zh-TW" altLang="en-US" sz="2400" b="1" dirty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http://fsv.money01.com.tw/cmstatic/notes/capture/232701/20150827180432193.jpg"/>
          <p:cNvPicPr>
            <a:picLocks noChangeAspect="1" noChangeArrowheads="1"/>
          </p:cNvPicPr>
          <p:nvPr/>
        </p:nvPicPr>
        <p:blipFill>
          <a:blip r:embed="rId2" cstate="print"/>
          <a:srcRect b="3175"/>
          <a:stretch>
            <a:fillRect/>
          </a:stretch>
        </p:blipFill>
        <p:spPr bwMode="auto">
          <a:xfrm>
            <a:off x="755576" y="1628800"/>
            <a:ext cx="7704856" cy="4392488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610671" y="476672"/>
            <a:ext cx="853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0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尋找到「自我」，就好像找到人生的</a:t>
            </a:r>
            <a:r>
              <a:rPr lang="en-US" altLang="zh-TW" sz="20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GPS</a:t>
            </a:r>
            <a:r>
              <a:rPr lang="zh-TW" altLang="en-US" sz="20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，幫助大家面對未來的重要抉擇，</a:t>
            </a:r>
            <a:endParaRPr lang="en-US" altLang="zh-TW" sz="20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en-US" sz="20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其中包括選科與擇業</a:t>
            </a:r>
            <a:r>
              <a:rPr lang="zh-TW" altLang="en-US" sz="20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data:image/jpeg;base64,/9j/4AAQSkZJRgABAQAAAQABAAD/2wCEAAkGBxMTEhUSExMVFhUXGBoZGBgYGBcaGBgXGhgaFxgaGBkYHyggGBslHRgYITEhJSkrLy4uFx8zODMsNygtLisBCgoKDg0OGhAQGi0lHyUtLS0tLS0tLS0tLS0tLS0tLS0tLS0tLS0tLS0tLS0tLS0tLS0tLS0tLS0tLS0tLS0tLf/AABEIALcBFAMBIgACEQEDEQH/xAAbAAACAgMBAAAAAAAAAAAAAAADBAIFAAEGB//EAEIQAAECBAQDBgQEBAQFBQEAAAECEQADITEEEkFRYXGBBSKRobHwEzLB4UJS0fEGFCNiB0NygmNzkqLSFSRTk7Iz/8QAGAEBAQEBAQAAAAAAAAAAAAAAAQIAAwT/xAAdEQEBAQADAQEBAQAAAAAAAAAAARECITESQVGh/9oADAMBAAIRAxEAPwDl5mMSpBcHMPHbW9DBsFPKqh6WL3LEB6cB4QCShDuS78BwHgAYbTIFO6GKqhXV48HT2YaRIygA/OUvSvlrSG8PKExeYhsrBLtVnFE7+6wLAqC1DIMwFAS9iDq3kItcPKKVBhxc9OHCGdp5dK74IIKKnXppUcaX0htGCHytYgtTqAdCC3hDOFTmmqSAXS2Ym2Yt3X5VbiIsRIS7q3FanU0aKxOqxeGSGcAORoeLF9rQtjQonu0JAD1ZgxNBdvVouhKrYkdKVDcY1i8IXSRpWl+o8YqQa5mZIZwlNcpJ1F/vptFjgEq7tD3i9C5IKqWvuYsZcpJILkmldAbtw5cIIqW1fmZzU1b5vGNjAIw4SlxQguL1B4jQvr9IL8JRCSFVJD0YEOlw1ALGt2JaEv8A1hAQVJDgAWy67upxtYxLs3tZUxeRSBQA/MHJFXJLAef1jN8mv5MpU6QgOCRYXAaxrQe7xuZL7mYsL1SQKVLgkVLU2gicQLFswT+dJpmoGBe8QxC2CbK4b6Ox0eHBhSTiMpS91qDDm5HX9Ryga8QDMmFwAQGL2LVBChQHM784lNCFFQLFnNQDoUuR47W4QFWGJUCCMwIId/zB3B3GZjcRC0pZyiWpvms1qspIuHDFhsw6inEqRRgFhgaFRCUlgeDuRWxO8HmkpGrjZxo1j/aPemhhgzioq7hVspIJGt3jMXweDIy1ZkgEZQX4h9aXhyUleYFmysCWPE1Yc40ChISwAK8xqXt3uuh6CNpUQNSrT2eoeHRiWRJUFOaNV6aigHI8I1OUFFJQjMpgRYunfnSF5U1aSVGtKh7pL0Ow4NvUxaugkUBDEAv8tmber7XifW8AGFBOZLksEmtcpDsWTUmtYLKwykqJYZTTKCxZtST0fYW1hvDoSlywGvFxRy52aGpLFOYZQ7GyTwep9vFTiLSEtK3USS+gzPXW1xa2xgU1BKaZtCQSflc5j4B2i2TIABJKa3on2B+saJFDQ9BXUPDjarvhKJ7z3/M9LtwNPARrKsABPyh6EqBNLVNDSLFWTOCAxPAVIpvx8oyZJCgMyeXzP1rGxtU0mZmBaWavWpFyKOWFRCygspAypcsxJU1CK0IrHQ/y4/AzgmjK6Mx4+kV0+UQl2DECvepyBHh7fM51eCAZBZTGpDhydL1uPCE19mtRM1A3cqAc1oRs0X4A3LAB60qeULBUsIehNXAoTfu0aMVCcFld5iWbQpvRVS9+HC0VOJkjvELDf7T5R1WInIFCpQN/wVD2JdwGp04RVY3DhiwA41INDSkxrt4QsqUySoA1r/aOWgjUNHDopodaA1fcLjUOgynDkgsC4YUPF6hthD8lAATQOTc1cF6v5wrgZzJU9eD2FtNiR4Ra4cCle7R97RxdKcwGGKXNA/FwGc0BLbRYSZtP29+cL4SXlB1LnWwqxHCDYWRbx5xcRTqFUDBteb7+EEDElmFN6618dY3Ll0ar0/VonLRUnV/GLxDJcoJBG/kfoa+cSnJewrY+W8ESLHx+20L4iYlNSWBehNfC56RTEMWEg3byalH4UMam4xFfldi7HZJNfLWKvG9olQUBMcD8sugBLhyo7mKQSm1S5o1z5OHiNdJxbmzHNEgJJJFnbZwziltoGlAap8KxLKpvloNcu9LxI4dQ0LO1QHfRx0gWsEJzIzoKB8MVCkJHPUknnxaLTsqcFJZIOXU0ACqEZBdt6xRKly0OFiaFPukAp8+MHw+NYjJLJSKMZivxBtKDXTWMmx0CZVnoTUne2p90EAShT2+Y3arfMzHreDdmz1lI/pMDQH4oUdteLUhpWHFDe7Psee1IMBJchTvR9uLVPHU0gWIk5kgknvCwJDigr716Q4XJIOgpd6HUm37xr4T8yD4PSnnAwMuXXN+Fjc2UwT0pTrvBMjgZqU0od/CGVyFAFKahmamr3pGpqHDsTu1hV6PpaHG0rPkJJD0cuGuSH/V/dWpEpxlu16PrmDwT4Y5HQcXd6wWUQlhmrmD8RYAeMaTsWtAFJzk2JFfyku3kka9IXwHaSFqEvLSwcvrY8PtDGIlky1bs/NiX5aRQSmQxJtXhd4sR2KQPxeT/AKQKZJQzqJYC52GppBgkEvCPaqWlK5t0eHEwOXPQssE1FtHb35w4oUFvKKDsmZ/VCXqT6V9PWOi+GW9hoxpYpq7gUenPlC38sDUs7DYbv1pFgE1YiBLTQFtnGkGMr1AJFgbXD3EVipQqPhu/CjOw+ukdBNCmtd/098oSn0ejcH872t4QFzeOy1cJB6vVqVq3GKmclIJzO101Vw2IBcvekdBjpDhi7bggkO2r3f7xR4xUtK2DEgOHp5gtv5xiQZLB1t1G54c4yDCcD+EeJNeijGRickkZQWKRsbm5p5Wh7D3ygOCzFxYOTe4DgdYXwpBlZiNncElg+gFdYtcCpwGB5Hhv5RyhtPYNZBNuB1rzvDiGcH3vCSHKi7iv62eHpDu7+246x04udMiY/wBNfekSy8Ihhxff3+kFIINwzef1jolFawlJKiANSduMcx2l2jnX3F1IZ5cvvFOgzqNRxAi67V7QShJFSqhLBJZL0KiaJfj4RyC5ufMpSiapZ1abbkNtBV8YkJffsDwpMUBW9coME+IBba4moDcCwZLtpEAylJAJcfhKB3i1MqBS1XUYDLOVyaKBNQArTd8oFdKxK2lSyasSCb94/wDcqnDpGSMMVMUhJL1ABUWt3mo3nBSsFKQVJcBvxrP/AHHKOkMgE94JKgAG/wDbpAPgbcYMOlvg2LCoq8ohI61tvAsqUqD/AA5gNwCW0196w6F5S4UAdkqXLN7ZVuKeEGmpF5jOf/kSFpNvlmS7HRzGxtRkyli2GQbgMpzvu8W3ZwIdBlLQTfM6k0sxJpYxQrEqpCZss2dBzI2JCjUg84suzJ6O7/XUVaoVZW2UmojJq4Mp6sS1BU8R5QcoYOKDz+/2iUsgsblzQWuY3kavMcK3fxhxOsQzAPQ7coVxGIQhZck90d1qu7udoclJq1mDEn7RTdsSTmJDEMD74/rFCerDDLSUFSbbfpxg0qXvUio2tUMG19IqOw8RUy2vYg1B18YvUgNSw2A4fTSDGvQvwzrqA/OlPpHM43staVMkZhXeg5mnSOoWsBjc68n4xWdrqZgag8fCnJoroSrPDpORLs7C1no/nXpA+1JZMpQG3neJdmrPwktoB4MQK7UhlabilvfOEeOO7HP/ALhCW1O+zax1uUbbRV4N/js+pegDgPw3i4UoekaQ2h5bFoWKgbEU0vrT3yifaU/LLJAtSnGn1Mc7g5maYMrgv4tWvgImmTV+QQCO76+7wniZRHyhL6Oz+fKH0JCg94VxslThiw63+/1MSYq8eFJlkkC39rV5pt+scrNmKXQpAd6iiRX/AEfaOxxnZ5U5Krb/AG5mKObIU2YrSRUZbHiTuT+kCooEdnLH424Zm9Jd4yHxhjYrS+uVmHChDGMjbWxmCUShx8zfK2jUHE0O9osuzVsqwck7huhtqecR7LwjBszVJcNXgQ3nx0h6XhwACFOLX1bf9oiGnEgvXc18YdkS3SC7faFcOquSvC5fUe3iyyPx9I6RzoaO6a1YcH5VguJmJSFHQBzyFfpGJQQWItq9xyik/i6aEyynMXWR4Bn6R03IJNqkxmP+MoEqSlJUTl0DfiX+YtCmOlNlOpckMx4E7KN20pB8Fh3CctFqmZUEgUapJF9RppBJk1ISdy+W/wAllH/Wsg12iHUvJIICSzdWCjSrVWrgKRkxOQuaFnYhLgjdFkg0u5pDMmcXKVIymzi4T+ROiBVyq94lh8EFAuXAUTlfKljqpRDjRtSxtAxRBzMVKApXvgEp6ux4MIOvDBagQSafm+Iwa/d7wq1Ghj4ASHlqSKiolkprvNXb0gM8uR8UpKgXBRlA5KUgUNKGrPGYaW+UEqK00ck50C2o70o8WiLsoqDpsVKABISTdQHdmI/uAiSpmVlqFXbOGzAi6ZibLoX4jWJZRmuEEEJzAlpai5TQ/wCUvyeENfEylQSoSjSqe9JUDR2Y5H9tA+y+0FiYElctIcgOhOTxoUiNywA9AguUuflCx88te6DcbRrsaSfjKygJyiucJISaO5OjvasYut+G1/1q+nCNpDnVrdQOUMIFXvQW2vbrAjLegO770BpwH6Q45BqIHebQ+20vEe0sP8RAV+IOx92t5QwGCQS4amxbnE83zF3AbTntyjM5jCYBaSDQBJDVu5jpVG9L8TceDaQli5NAWNvAUv1h5DKALXHncu0aTDbqGcFiDYtzdrAXNPWB9ohwkNW9nGgI6gw0JIGlaV5GkZNWMhU4HFnrs0MlAXY4KUFKiXzEM1228YbF2bQVhDsrHZyEHMS5U6m3YgNpfwi0Wmrbe+sMF9U6Ef16Cgf7fTWLFSW60itnz0/Gy0oWsp3dm22izJjNSnaUp5axU68mY084o+xJYMwtok04mgEdQ4b18IrsCjvKJQlPLW/lBYqXozKAyu9DUHgePj4xoj/UzQVFU7hgPKB5LVPhE2MTxiHzMSnah86WrFDP7z94hqOQsW1Yip9I6PEyyxDm2wI4WLtFBjkg5kJuoEgZQAwIFaM/DWJqop5stRPzE7d4jycRqDrkgMwHF01fWxjIlR2VNJDVAA4VYDzNYhJAmJUxKa6deTmhPQwXskPLWosAR1Y2NKU5lvU3ZASEkJqz0LOLg+h4xpBTmFX+V9iHoxFw/jD+GAoLDQadBCWEkMlwL1d/JxpFlKlMH4vFxNElDU8vKOW/io/10mhyoBUHFgsuPS0dRmp4be/Zjje0MFmnKLsT8U8B8OuxDNoIq+Nx9AGIyhJAVmImK4gzO4l3uMvi8NKkhwCnuipDuCmUnKByK3gMpABCilSnSknKRVTungkFmbhSJJnEpASHWopDvQd74hcaVUkcawKqMwBNK1BCiHcl3Wo7JSWHEjhE5i0MLFOiikkqOploJqX/ABq+0LGSQRdR7xUKhPwwq54FQPlD0zukEqUCWYJZMxQdg5/ykNZI0aMwcqcVBS88wZLKzgsNloSxSmrOLPEl4haCDlDupEwaOxbMG0BcK1A5xrETVBYQJRMy+aY+cpaqC1FjR9YaOHGdCqsSlJqQwIzSlVd2GZNdozALQGJIqgVo7MM0ulaBQUir0Igs/C0UDTuTUcwgJmy/AEDpAE4cp72Y9+Sp7nM6yhFdBRJ6cYsFSyorRQnvJB3JCJcxZrQ6JDQwVWzUKOcUOZWHNfzqS50tcH7Q/wBkALWJhy/OokF+9MJJKgNQlIYaXgWLdKlE0UCTSozmgYa/Dl1PExZ9gSUg58pHdAQPyIFgo/mV8xEb9a3pbIWC6XANCUuHbl4wKeXqPvuIMqWzPcWfQliWgCkklq9baHaG6hkvM32bTjyiaUvmOpHHQ89h4mJq0Ips3LjEsztRjann6xgDPfJ8oBcngD9H3hfB4pObLmc8QwJNO616guaxZT7BqdHoGBHnFDPSZc3Nc5r1JKX3ehH1jUxchSlPzD6il+mhgkuV3KszOeZcqiOHWh71qnk5FOtDBJDAkcTTbTraGAPCYMIytUtVzZ6mw4mGlTGeJK69NYXnIr+u3pC3oM3DIKgsioL9dD73iazvw5V4xJbNvv41jaVONxp5wYxcEgKJ3p5eAgeCS6VOLktawpB1VBEQkqSEhhag8hB4UVpNqn28CTMIFjRTNR6/v5Qx+Es7lx9IXxJbq2oFi7tvXnaJpjWJnljQmlrHxNvKKXGTnYkVq1SW6sBpFlPnKD0Prp4WitxE5YdLFhVww43YRFVFUjFJYdwjgRX0jIZlzJgFl+BjUBFkKYEhymosRf6OW/WHZOZipNjd2HVwNRuPq85EpkhhRQJFCxqPCsMYbDqBZi2/730840gomGWkEJSFKJc8Ll3f048YdUSKEeEakyjvVrbPbnzMEKmI98Y64gl2gwlrdg4OupBb3wjkVTaS5iSQVJWlWYkoCsrEAmrkMeojre3swkqUhLtffL+KxGkcvIkITusDLOlklgpKW+Ikjdgf+mNYrijggoBwnMShCwLgZVKBca2iWGnjMlYS6q5hZghmprZ4KiUkmalCnGRWSmgUJo8iYNiES+8oFlFTkvUibLKkjgHo0ChFpUFFmLB3S7DIAnS4C5hJH9sCKQpgE/EckB1EZ1DvLUTc3ASH/SJYWblIWpRVUhVWcGZlWTrTMkwGUgJc5yky1LCglqJUzKym6HABGxEIO4aV/UAqUoWnIp/wqSVVG7DQaVgcggFJUXpJU50KUzZniQ3/AFQETLD4gZNZkxNvlypQj8ymJtbNwhlEnvAs6swOS/8AVKWlIB/sTU8ozBrQcwSCP8qUK/8Axj4q/NhtDSSKKLhLZ1Eay0u77Z1qV0aFZiqkA0ylAJN0u8+b1bKDrBsRPYkqDJOVawfwyk0kyiNyaxmLLYqSVMopSoZSKGbOJKU80pUH/wBAjouy5KUIypObISFE/iUAHPHbhHMyJoUsZSCqprYLUHXMPBPdSBq0dThJKZeUA0FPG7nianjGg5DrmM5c0Iu9H6aOC8YpT8X8rNUaREqbMN7W5FxoLRsk7Vozf7tr3MVqEVAsKX8n9+cFlydLs/mT9KRIKDAkF+YL0fxjHYu99tvD28ZkkJo2xppz+p6QKfhgo5jXbgHq0HEwE8qc/wB4xIbpz6P4RhAJCXCTUVezUBp40hmXYOK62ro8V07GZAwGg+m3PyhFHaq8ySA4pRr8T72glxWav5qgBU0p00ECXikmgUKv9PGKjtntHuBhQjfXZ/DSK3BTipi7EVH2eG1px6dNNl7a+vv0iAJzVDD9/W8ZJnEozNWvD3vFSO1FGZUDLruNz6xrWkW5GlP2P7QOWe6Rw89abPEJ2LSGJO9q3e8TkYhCyWajv6n1HgYNONE5klNnKhXjmamsRxMoKatb7sbU6U6wwC9RXWFcVMZy1E1q5NnNBeJrEcWBYqJcnTRnIcRU4hKqqcFyfykt0PrFh2jjgAKL+ZzRzYxWTu0pbEJztVyc1w4o54W5xCkUylcOr00YcIyFE4lFXc14j0EbgZ1uHBylzlJow6/lFbRpi2ZASerda6coxDHVgdr+nPaGpEvj4lno/p6RcA0pGo2rod/r5xNMkGp9N42EgEh/EvfnpQ3ghDa0i4mqLt+cqWhC0nvBRCQQVBbhikjiK9IoRISgguVP/Ukq3NM8vKAQC96acY6bt5CDLZasoUWSqrJWxKSTpWOY+GpTuQO+Av8AKib+GYNGWzdTwjU8fBcGUAKUkUSoLBFP6a05VpLapd+T0iOGkulSSa5TKpQ5k9+Sri7MDE8Ik0KWzOphRs7NNlFvzCqYjh8KMhOYlOXm8r8JAu8tXzDaBTJUwLJcfO6ynUgpyTk8wQFjlEFJOZC0LAnMBUjJNQwAIUaEkUIPGCTEEn+6il5WzA6Tpf5gRcQyh8jkJKCalJlqlud5cxsijsCNYzASpU1NVSZcjeYzsNkJJIzHQgPBTLatUD5coqoboS15q/xEfK7RGVLykLQmWFA0JJmKAoRllpKgDepOkMJBympCkgimX4jG4S3dkpu5d4zBYWaoFZIl5mFz3JKElwnu/MdSBtWBTZmYBThvnZQZ9PjTdk17qeUbbMHGTKgONJMvR1KI/qr5Uggw6KqKpmVYSMyx3pqv+Eg61oo0Gg1jMngMIApKUiiCCoUvcKmHVRuEaRf4qflqOXOpJp1EVuFwM0DvAITZKAR3a0Us/iWTDsySMtFAvcbVZ/GMKNIJtQNrUuHe+m37xOVOqQwpbhU3Pu0LSUGhPClKOaUHMiDSUh2+tA5cfXwhTTeUNQ9IARV3prX08okVhn4sGseZgS1N9PSFJjKPfKNoIJIcmMzBgxGx8PKMO7dPfGKZQ9vYdTggd0/SjGE+zFEFiOovY6R0c091il+FweTwjLw6FVSGJs5Lfq/nEYveic6Xmowc1t00HrA8D2fle4PEOKagi2t4vZOFAqS3UXvDSpYe2vnf6ecOD6VcqWoIUDbTW9+d4Sk4Qhram3FtuMXZI+UbdRpE1ppQ+9YMaVzWNnZS1NbcW63jfZ05JWlyQRUMWFX/AGhrGqVbu8Hb6xzmM/ipMiYtCpGIWmW2dSJYypspsxIahG0TPVu1UssCmrnSkBxa3QWNwQKa6esL9ldrysRKQuSruGgcMXFFJUnQivkbQwVJASNxQMbMamMlSJWSEZgCXqaBizvyhGZhipZLJIDsAwNK7sz/AFi5nYRJB7t+AtXf0hHE4IICairlmd6dNX9vBh1Xpwxq6QK6Ef8AnGQ1Nm5DlGRVtqUtQ9esZElbEqetCwvY20MOyEB3csWHlo0V6MQHP1PG48IdwwaoJYu4JBNRwhjH0ShUtU61rc3uRDBFuHsQCUmn0+0EAt73jpEUDtCSFIKWSq1FPlJfVrc9I5abLYkC5JCc6jVNjJmg2P5T4GOpxzfCWcucZapsSA7gRymBxmcOtKjLGYJmkZilH5ZuikVHEXhrcURg01QglJNhYqbvBCn+SanQ6iJomAKS/wAxqMgPdWA5WkeS0dYanywczBwAK1PduO8P/wCiBood5NIXVKPeKiXLEm5LWUpKfm4TUdYFajMlg5QAKl0ZTlYmryFm/wDoVaMTJ+GrvKY3zKzSVh7u4Uhd/OCoJCG+Gcqj8yCialQ/4iNTQ94AGDSp6QxSsAH5gmaqWeYRN+hgZGYQpLpWV0qAuYthtllJSPEtC86RkTmUjKM3yzO6h2FUykElZ5mG8TiEUHxkkmgBnTVt/wDW20SEj4acycyXcn4UllMKfPNLwsXxS/kKyGZwuaMqE/8ALkCp4EiC4NbZlFSgaAz1jvqf8MlGnrwMBmSWOYhEoqsVH4uIVyFgYsuy8Iys5lqH/EmqeYTwAcJHWM18GSUoQwBy37zurUlT1JMcN2d2ajDdqTZCZcvJipJMvMkMAe8tABDMcswNsAI76dLABDO4+xjlf4+7Kmzk4edhgfjyySGUkHKQHYktRQTrqYGlUv8Ah3MlSsTjZSSkJTmUlbVMqWspVW5SxSejwed2JKT2PPnmSgLnf16pBKAqa8pj+Fpamp+Y7xDtD+DJpVhBh6oMoSJ6wQlkZu+SDU5gpVnsI6n+L8OteDmYeTLVMUoJSlKctGUCHKiBlGVqPD+G3txM/FST2OmSMNNBASrP8BXwviZ2K/iMzkOM3FoJiMYpGC7Owck/C/mSPiLR3VEFSUGo/EStyf7QLGLqfhZ//pAwn8uv42VMspeXTKvNmfM2VuL8NYTxP8PT14PCEI+HicKRlSvKymIUzpJDOlJBPEUd4zSz/T38U/w1JkYVWIwqfgTJACkrQSFEAjMFm63D3evWOo/hbtA4jDSZyqKWh1NQZgcpbYODHNdu4zGYyR/Kowq5JmMJi5ipeRKQQTlykldmsKGOr7EwScPKlyU2QgJBOrXUeJJJ6w/qL4PiZjDKzqq3v6R5j/iAZvxROlfLg1SiSdJsw5xbZpT/APMj1HFrYFeUrYEhCWdRGgcgPzLRxkvsX+Ywk84jDzk4hS5ysiZoDqWQZTJSsIWEJEsd/wDIaWdsbjcP/wAXTJU/smbOACkqlCahw7EsQQ9iHPnHOdl/xDicKhXZsxBXikkIwpqQoTKJJP5UjvA7AgtlMGwGDxyeyp2BmYSZnIKZZzSiCFKzMTnoxKujR3Yw6FfCxC5LTUIIDhPxEAjvIcEh6NQ+pjY2504P/CXCBMzGlbKmIUlJmGqixmZ+8asopBO7CO+mzGrwP0tvrHHf4f8AZk+TOxZnSFy0zlZkkmWQxUqhyqJBZY0ah4P1+JDAk+y94n8N9ec/4kYeWcTgiQlTrKVFgSU/EQcqtx3jTiYv/wCJ+3hhRLkiSqYqaFIlpBAS7JSAp9HWKekUv8cYOdMn4dUuSpaZSsyiCiveQWDqBfunh3hFj2+mcubhFycOiaAt1GYAVSgShiO8MpZy9aoHUX/Df+H/AGBMwuHyTaLUvOQGOXupTlcFie65beLiaCClyzGjAaFq7w/L1bdvYvf0gExZDlyeVh7HpGqLdpfET3IysXJrtbbnC0sywoFZNjf4hFQ9CqgNL084JMWXFKOPTL6CIhC8oCSRejqzWU2XS4AtZ4nWVmKXhwtQKyqtC67NukMecZA5mAKC39UG6u8KqNSXB9tG4nVYZODLukEDWobW4f7Q/g8YEhtu69tNdo1PmLsA7qGYGoD6nMfdKQSdg8yybHTbewjFbylHbSJA09+zCmHOUN7ENJUTfUR04udAxDiWohQT3T3jYG7l48+w5X8YhKg5JfJVNRVgLhto9MVLBSUtQggjca+Uef4ns0S5qSkJXKUTlKnAeroUfwq58IeUVwqyGLUg5ZYKJoNUf5Uw0fVkFqmxggDEoW0uYpyErSTLUTcpIbId8paFkz8wMsgKZh8GcWWlr5JlKNWMw85AOQLZJb+niUuNu6saQStguLQEqSFy8rNWYCpLD8s5HeH+6Dqc/IZ6rVlzJcwcPn70CmTcpdJnSEtTKBNkG4o1N4XJlqU4VhJmY1KkmWQw2s0INYiVNIStIxIWHZ0ygHZukAVLWQt0TlPczEyR0C1W4NAsZlBSlsMU/wBs1aQDclgq/HhEpMlCyXGGSEruqYZhIFWDm3htGJrA4JCVJyMFgZiJZStQpldUxZZNCaARfokBA1LlyScxNRckv0ERw6FD8raMMoA5VhgWNafo8OJtLT5JNdvRzAlNdR0cdG8TUQwFCu5529tEJyACBYBOth7YwMGEHkc1AKWNPGkRmTCFdTU7B3ffbqINLlnLauWnD39YhOTXLdrVqXvbgIL4NCnrdvYb6RIl+A9784mgJYNUVq3ukTSm1Pf6wyNoIATVVnvBJU9IArufOCzcOFJKfb3hT+UKUgM9w929/SKwMxGIL02PK+nhEUYhWthaAKQSD/aa8nPnEJs1vrGK3l4ovU/udIPMmhTV1+hihlYkPY+/2MWKMS4Dc+WhjaMMm12rbdnhbtGZQF7iGFLvwP0/WKzETKMT16N6wXo8VdOJepcQzhVPbwLV9vEVyuHthB+yUAEPttExdWyUgEjU35OSP/0YCk6bqU9+J8IOpJd7Uv4Hx/SMSlmPP373hqVdisICEtsKjf6+GkAMhcsAJyniSdXrbnFwtApQ6ts1y0KYtiLJsH3o+8c7FRzk6eXNPM/SMiYwOZSiCPmOqfoRo0ZBh1bSSFEpzupKgFM21iBQGlospEgs9rEcaawOZJBohNS5NKOxDu0ZhisDvHQ6MfF631vDI1MTEuGvx8oGlB+9f0gwUGd/fWBhLCtTvFJERNLVDeoij7ZwRCs6SkiZSZKWrKmYdCDovjwi5l29+7wKfLQsZFpzJIqP2N+I2ikzquRVlCVIEv4od1S10nSzrlUKqTTSIYHHLU6QtKgf8udXeiV6UbasWuM7HLguVoSDlWkkTkbAGyxzihl9mkhRQBODGgJStJ3KDXpWB0mVZIxiJaUnJPw5VXMknIH1Y0ItRomnFKV3hOw606505VNQd4NQGjxSysZMcJVMUElgQt1JaxcHQbQ5NwYUQEzsKSCCW7jtZ6Mdmja2C4cqKmIw+V2eigng4sKs9Yv+ycMQVOnDhOglg9CSbwPB4cKBJl4YnTLUDd2HC0WkmUkJslIoe6AAdXbSKkReQg193rA56q9RbkX8omkgvXQHhAVHSlNanw3hqGpyzpsKcgDZvSMSsgA2DG9T4dRGgzk5RQeDUBboeMBM6oCfmL/NfxPMH9hEkylWVOYm/o1RTrEcgKg2rG1bft4RpSu6BUUpp+1h4wdEtwkP8rc9R4w5qdxvKGdOpN3FQ7+cbljNYV116c39IjLRYVuz/wCktbb3zkJoBIAY14cIqQaJNDD21vSkaWilRGlrrQ3p4B/GNzGd3/T3UxWD6BVh0sWG7+dI53GUBfcHn+kdIVVbaBzcMiakggAudn1ETYqcnLYeap/B/fhFrgpjtcAu/NxEp/YdXfctx08KQxKwGRg9ma51A+kGKvKUxIWFEniC3T7xD+XdVX91fx9I3LUElthzoPrwiaJjAE3r+pgbSQwzKran1hzDS6voKC9h9LxrFZg+S5NNWoTrR9OsTQsMAD1DPRv0MENo01Q51G+4iKlUppTjeBKNAKuw1t1HhA5QdVzSh40rvz6RrTIsM4AYH2enKK3HLAUmgZsooXalLcDXhG5pIo6T6naEcQgFAWyqtYmtLVprpEWmQrNwMxzkdvfCMicpKm0PMnn+WNwFcheUJYgsWdtvueUYua4AYA004VtyMU+GmqIIW9DoW+UsHYcBDRnnQFqsGJFnuKCgN94nVYdMvumrNU1cNQkk7630iGFnJWXCnDAjiDw6xpM8sXAZqg18oBMoQT3RrUgf2j08odGLC1mtpvERMBYPfx5t5QqohIIerDl6xqYptfCvK3F/GL+kfJzGyGDgtbrXY6GE5CZai5SMyXY/i+XQ3tGYrFvqXI5tarawLBpzBzW4JbKRpVzSigdfpDvfQMCSkl7khhcs+oTZ+LGJS+zwkDMEljcpS5u9A1baaQGTglpUFJV3XJU9Gawpo/o0NrnBlKKsxTzLHQ+sO/0NzQEWZtWA9Bp+kDmKTQEO1Lu4qfCAJmZiSMo0o9BRqHXlwjXx+8Ae6A4ejGnHatxG0HpIo9306NVuL+URxKddAw5OWPtoCg3D/wDiHqKebwLGz1ArFAnLSj1rmdjVqNy8HWxPOyikNVwah3Adm/3eTwPM5TQMx7t6s5FLgkbCNdn4kuo2JLvQ/MoOKjRwPvC8qYEKUFKW6AWKvlGUNUkVHAmoSWsYmmH8QtIBB+V6Do7eH0hiXVIIFHTWlGKS1NSD7eKZUwJQxIdnBAY1FGYOGcjkA0WEmd/SSsKypYKy1ygZd2oAK1HnFTkmwRU/MSxe/jQ049BziCJoVUA1qL1Dlm1e1qwuiYjOkhQFXAahBchhcUpGziHJTlympYvoa2vQguHv41ow7nFK0BvTYhniaFZrD2P3hKcsApDhndIVYlqgHe54w3h0kaNZwWcE7sY6xyool04v4bRpaK6PXw9mCFRuOf26W6RCYv1rtBYeNbXNa+9eVYgpFL6DTVrxJKAsAlmo2+9jYUhpSO7QE+D+bQYrVLiEqBo2jqN2AVbc+jmGFfl4wUAqsG3BcFzuPGF8SpnXoHfkKFgNaRGYrdbMwKCTXXh9x9uUCKW3ozV1rSvusLylEzVKYjKnKwsQSdNwU+cFmzFN3RVnDvUnbe/tonNXKMiWxeldajUNXU0gM5TAEmwe5uRv1au8aXNUyXDF6t9+XnCGKxGZi3y0JcXYX2tE1ZqYhK6uH1d71pCWJlqTROUnRi1Mu6q6RET6OWJNB3qM5rS1/SAKYAlVb2LmutR+ukR0SawpHdIrrz10MZCM3FqJJBp0/WMiS67FLyLalTS9Sz+g8oXnZgW0Lm/CuvGNxkTVG8FNsGu4511reGXzdzdrFiOsZGQzwVH4TpUClyDU2c303cQMIZKjlsDtVT1duLxkZHSo0JaiApxmNwzUcgH5teLiN4EZtACfykilWIegsbRkZF8XPksJFzLV8wU6cuwDVL7vQaeY5qGLf3U6/aMjI3LpuPgcySzn5XAoG0NPMtCE7E5Mq1KISiqzU0Laas48DvGRkatEP5j+rLlyxRSXzBgQHdNCK1O+h6yxKge6SaNVgSbNqGqBGRkRqzODwyUgp0bQBLEWNL1itxxUStiO8DlJepFe+N8rVDChpWMjIb4mCjBEgozOeQorKQkDauoapJi+RhGRk2yjT5QwGtLaRkZHTjJiLe3PqWAtCEggJPAskHKxd3ZhX+7wMEt32CaKY8CQwO9mNDzjIyMadSiiErIPep8xAKUuSH5GLdJZnAavgFU8mpG4yOnFFmtGakgkCwdhrTj0jWQqIIZm+gflGRkPHujn01gFOMp+YCu+wtSoeG00SmgZnpz+5jIyNO4nl1QZ+UDu3YEXq1ffKEcawSpgzhwDZyXNjSp0jIyJvi5e1fhFByA75R9QH3h5Exw5uHFNk3Nr28IyMjnOVx0vGaq8coJCC6jXjqXDsRFUpbN3lMA5B6uAX1eMjI52usgnxaAipAs1mFL841PnmqaVD2FrV8dGjUZEsrVBBY5UGmo+xjcZGQfV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9700" name="AutoShape 4" descr="data:image/jpeg;base64,/9j/4AAQSkZJRgABAQAAAQABAAD/2wCEAAkGBxMTEhUSExMVFhUXGBoZGBgYGBcaGBgXGhgaFxgaGBkYHyggGBslHRgYITEhJSkrLy4uFx8zODMsNygtLisBCgoKDg0OGhAQGi0lHyUtLS0tLS0tLS0tLS0tLS0tLS0tLS0tLS0tLS0tLS0tLS0tLS0tLS0tLS0tLS0tLS0tLf/AABEIALcBFAMBIgACEQEDEQH/xAAbAAACAgMBAAAAAAAAAAAAAAADBAIFAAEGB//EAEIQAAECBAQDBgQEBAQFBQEAAAECEQADITEEEkFRYXGBBSKRobHwEzLB4UJS0fEGFCNiB0NygmNzkqLSFSRTk7Iz/8QAGAEBAQEBAQAAAAAAAAAAAAAAAQIAAwT/xAAdEQEBAQADAQEBAQAAAAAAAAAAARECITESQVGh/9oADAMBAAIRAxEAPwDl5mMSpBcHMPHbW9DBsFPKqh6WL3LEB6cB4QCShDuS78BwHgAYbTIFO6GKqhXV48HT2YaRIygA/OUvSvlrSG8PKExeYhsrBLtVnFE7+6wLAqC1DIMwFAS9iDq3kItcPKKVBhxc9OHCGdp5dK74IIKKnXppUcaX0htGCHytYgtTqAdCC3hDOFTmmqSAXS2Ym2Yt3X5VbiIsRIS7q3FanU0aKxOqxeGSGcAORoeLF9rQtjQonu0JAD1ZgxNBdvVouhKrYkdKVDcY1i8IXSRpWl+o8YqQa5mZIZwlNcpJ1F/vptFjgEq7tD3i9C5IKqWvuYsZcpJILkmldAbtw5cIIqW1fmZzU1b5vGNjAIw4SlxQguL1B4jQvr9IL8JRCSFVJD0YEOlw1ALGt2JaEv8A1hAQVJDgAWy67upxtYxLs3tZUxeRSBQA/MHJFXJLAef1jN8mv5MpU6QgOCRYXAaxrQe7xuZL7mYsL1SQKVLgkVLU2gicQLFswT+dJpmoGBe8QxC2CbK4b6Ox0eHBhSTiMpS91qDDm5HX9Ryga8QDMmFwAQGL2LVBChQHM784lNCFFQLFnNQDoUuR47W4QFWGJUCCMwIId/zB3B3GZjcRC0pZyiWpvms1qspIuHDFhsw6inEqRRgFhgaFRCUlgeDuRWxO8HmkpGrjZxo1j/aPemhhgzioq7hVspIJGt3jMXweDIy1ZkgEZQX4h9aXhyUleYFmysCWPE1Yc40ChISwAK8xqXt3uuh6CNpUQNSrT2eoeHRiWRJUFOaNV6aigHI8I1OUFFJQjMpgRYunfnSF5U1aSVGtKh7pL0Ow4NvUxaugkUBDEAv8tmber7XifW8AGFBOZLksEmtcpDsWTUmtYLKwykqJYZTTKCxZtST0fYW1hvDoSlywGvFxRy52aGpLFOYZQ7GyTwep9vFTiLSEtK3USS+gzPXW1xa2xgU1BKaZtCQSflc5j4B2i2TIABJKa3on2B+saJFDQ9BXUPDjarvhKJ7z3/M9LtwNPARrKsABPyh6EqBNLVNDSLFWTOCAxPAVIpvx8oyZJCgMyeXzP1rGxtU0mZmBaWavWpFyKOWFRCygspAypcsxJU1CK0IrHQ/y4/AzgmjK6Mx4+kV0+UQl2DECvepyBHh7fM51eCAZBZTGpDhydL1uPCE19mtRM1A3cqAc1oRs0X4A3LAB60qeULBUsIehNXAoTfu0aMVCcFld5iWbQpvRVS9+HC0VOJkjvELDf7T5R1WInIFCpQN/wVD2JdwGp04RVY3DhiwA41INDSkxrt4QsqUySoA1r/aOWgjUNHDopodaA1fcLjUOgynDkgsC4YUPF6hthD8lAATQOTc1cF6v5wrgZzJU9eD2FtNiR4Ra4cCle7R97RxdKcwGGKXNA/FwGc0BLbRYSZtP29+cL4SXlB1LnWwqxHCDYWRbx5xcRTqFUDBteb7+EEDElmFN6618dY3Ll0ar0/VonLRUnV/GLxDJcoJBG/kfoa+cSnJewrY+W8ESLHx+20L4iYlNSWBehNfC56RTEMWEg3byalH4UMam4xFfldi7HZJNfLWKvG9olQUBMcD8sugBLhyo7mKQSm1S5o1z5OHiNdJxbmzHNEgJJJFnbZwziltoGlAap8KxLKpvloNcu9LxI4dQ0LO1QHfRx0gWsEJzIzoKB8MVCkJHPUknnxaLTsqcFJZIOXU0ACqEZBdt6xRKly0OFiaFPukAp8+MHw+NYjJLJSKMZivxBtKDXTWMmx0CZVnoTUne2p90EAShT2+Y3arfMzHreDdmz1lI/pMDQH4oUdteLUhpWHFDe7Psee1IMBJchTvR9uLVPHU0gWIk5kgknvCwJDigr716Q4XJIOgpd6HUm37xr4T8yD4PSnnAwMuXXN+Fjc2UwT0pTrvBMjgZqU0od/CGVyFAFKahmamr3pGpqHDsTu1hV6PpaHG0rPkJJD0cuGuSH/V/dWpEpxlu16PrmDwT4Y5HQcXd6wWUQlhmrmD8RYAeMaTsWtAFJzk2JFfyku3kka9IXwHaSFqEvLSwcvrY8PtDGIlky1bs/NiX5aRQSmQxJtXhd4sR2KQPxeT/AKQKZJQzqJYC52GppBgkEvCPaqWlK5t0eHEwOXPQssE1FtHb35w4oUFvKKDsmZ/VCXqT6V9PWOi+GW9hoxpYpq7gUenPlC38sDUs7DYbv1pFgE1YiBLTQFtnGkGMr1AJFgbXD3EVipQqPhu/CjOw+ukdBNCmtd/098oSn0ejcH872t4QFzeOy1cJB6vVqVq3GKmclIJzO101Vw2IBcvekdBjpDhi7bggkO2r3f7xR4xUtK2DEgOHp5gtv5xiQZLB1t1G54c4yDCcD+EeJNeijGRickkZQWKRsbm5p5Wh7D3ygOCzFxYOTe4DgdYXwpBlZiNncElg+gFdYtcCpwGB5Hhv5RyhtPYNZBNuB1rzvDiGcH3vCSHKi7iv62eHpDu7+246x04udMiY/wBNfekSy8Ihhxff3+kFIINwzef1jolFawlJKiANSduMcx2l2jnX3F1IZ5cvvFOgzqNRxAi67V7QShJFSqhLBJZL0KiaJfj4RyC5ufMpSiapZ1abbkNtBV8YkJffsDwpMUBW9coME+IBba4moDcCwZLtpEAylJAJcfhKB3i1MqBS1XUYDLOVyaKBNQArTd8oFdKxK2lSyasSCb94/wDcqnDpGSMMVMUhJL1ABUWt3mo3nBSsFKQVJcBvxrP/AHHKOkMgE94JKgAG/wDbpAPgbcYMOlvg2LCoq8ohI61tvAsqUqD/AA5gNwCW0196w6F5S4UAdkqXLN7ZVuKeEGmpF5jOf/kSFpNvlmS7HRzGxtRkyli2GQbgMpzvu8W3ZwIdBlLQTfM6k0sxJpYxQrEqpCZss2dBzI2JCjUg84suzJ6O7/XUVaoVZW2UmojJq4Mp6sS1BU8R5QcoYOKDz+/2iUsgsblzQWuY3kavMcK3fxhxOsQzAPQ7coVxGIQhZck90d1qu7udoclJq1mDEn7RTdsSTmJDEMD74/rFCerDDLSUFSbbfpxg0qXvUio2tUMG19IqOw8RUy2vYg1B18YvUgNSw2A4fTSDGvQvwzrqA/OlPpHM43staVMkZhXeg5mnSOoWsBjc68n4xWdrqZgag8fCnJoroSrPDpORLs7C1no/nXpA+1JZMpQG3neJdmrPwktoB4MQK7UhlabilvfOEeOO7HP/ALhCW1O+zax1uUbbRV4N/js+pegDgPw3i4UoekaQ2h5bFoWKgbEU0vrT3yifaU/LLJAtSnGn1Mc7g5maYMrgv4tWvgImmTV+QQCO76+7wniZRHyhL6Oz+fKH0JCg94VxslThiw63+/1MSYq8eFJlkkC39rV5pt+scrNmKXQpAd6iiRX/AEfaOxxnZ5U5Krb/AG5mKObIU2YrSRUZbHiTuT+kCooEdnLH424Zm9Jd4yHxhjYrS+uVmHChDGMjbWxmCUShx8zfK2jUHE0O9osuzVsqwck7huhtqecR7LwjBszVJcNXgQ3nx0h6XhwACFOLX1bf9oiGnEgvXc18YdkS3SC7faFcOquSvC5fUe3iyyPx9I6RzoaO6a1YcH5VguJmJSFHQBzyFfpGJQQWItq9xyik/i6aEyynMXWR4Bn6R03IJNqkxmP+MoEqSlJUTl0DfiX+YtCmOlNlOpckMx4E7KN20pB8Fh3CctFqmZUEgUapJF9RppBJk1ISdy+W/wAllH/Wsg12iHUvJIICSzdWCjSrVWrgKRkxOQuaFnYhLgjdFkg0u5pDMmcXKVIymzi4T+ROiBVyq94lh8EFAuXAUTlfKljqpRDjRtSxtAxRBzMVKApXvgEp6ux4MIOvDBagQSafm+Iwa/d7wq1Ghj4ASHlqSKiolkprvNXb0gM8uR8UpKgXBRlA5KUgUNKGrPGYaW+UEqK00ck50C2o70o8WiLsoqDpsVKABISTdQHdmI/uAiSpmVlqFXbOGzAi6ZibLoX4jWJZRmuEEEJzAlpai5TQ/wCUvyeENfEylQSoSjSqe9JUDR2Y5H9tA+y+0FiYElctIcgOhOTxoUiNywA9AguUuflCx88te6DcbRrsaSfjKygJyiucJISaO5OjvasYut+G1/1q+nCNpDnVrdQOUMIFXvQW2vbrAjLegO770BpwH6Q45BqIHebQ+20vEe0sP8RAV+IOx92t5QwGCQS4amxbnE83zF3AbTntyjM5jCYBaSDQBJDVu5jpVG9L8TceDaQli5NAWNvAUv1h5DKALXHncu0aTDbqGcFiDYtzdrAXNPWB9ohwkNW9nGgI6gw0JIGlaV5GkZNWMhU4HFnrs0MlAXY4KUFKiXzEM1228YbF2bQVhDsrHZyEHMS5U6m3YgNpfwi0Wmrbe+sMF9U6Ef16Cgf7fTWLFSW60itnz0/Gy0oWsp3dm22izJjNSnaUp5axU68mY084o+xJYMwtok04mgEdQ4b18IrsCjvKJQlPLW/lBYqXozKAyu9DUHgePj4xoj/UzQVFU7hgPKB5LVPhE2MTxiHzMSnah86WrFDP7z94hqOQsW1Yip9I6PEyyxDm2wI4WLtFBjkg5kJuoEgZQAwIFaM/DWJqop5stRPzE7d4jycRqDrkgMwHF01fWxjIlR2VNJDVAA4VYDzNYhJAmJUxKa6deTmhPQwXskPLWosAR1Y2NKU5lvU3ZASEkJqz0LOLg+h4xpBTmFX+V9iHoxFw/jD+GAoLDQadBCWEkMlwL1d/JxpFlKlMH4vFxNElDU8vKOW/io/10mhyoBUHFgsuPS0dRmp4be/Zjje0MFmnKLsT8U8B8OuxDNoIq+Nx9AGIyhJAVmImK4gzO4l3uMvi8NKkhwCnuipDuCmUnKByK3gMpABCilSnSknKRVTungkFmbhSJJnEpASHWopDvQd74hcaVUkcawKqMwBNK1BCiHcl3Wo7JSWHEjhE5i0MLFOiikkqOploJqX/ABq+0LGSQRdR7xUKhPwwq54FQPlD0zukEqUCWYJZMxQdg5/ykNZI0aMwcqcVBS88wZLKzgsNloSxSmrOLPEl4haCDlDupEwaOxbMG0BcK1A5xrETVBYQJRMy+aY+cpaqC1FjR9YaOHGdCqsSlJqQwIzSlVd2GZNdozALQGJIqgVo7MM0ulaBQUir0Igs/C0UDTuTUcwgJmy/AEDpAE4cp72Y9+Sp7nM6yhFdBRJ6cYsFSyorRQnvJB3JCJcxZrQ6JDQwVWzUKOcUOZWHNfzqS50tcH7Q/wBkALWJhy/OokF+9MJJKgNQlIYaXgWLdKlE0UCTSozmgYa/Dl1PExZ9gSUg58pHdAQPyIFgo/mV8xEb9a3pbIWC6XANCUuHbl4wKeXqPvuIMqWzPcWfQliWgCkklq9baHaG6hkvM32bTjyiaUvmOpHHQ89h4mJq0Ips3LjEsztRjann6xgDPfJ8oBcngD9H3hfB4pObLmc8QwJNO616guaxZT7BqdHoGBHnFDPSZc3Nc5r1JKX3ehH1jUxchSlPzD6il+mhgkuV3KszOeZcqiOHWh71qnk5FOtDBJDAkcTTbTraGAPCYMIytUtVzZ6mw4mGlTGeJK69NYXnIr+u3pC3oM3DIKgsioL9dD73iazvw5V4xJbNvv41jaVONxp5wYxcEgKJ3p5eAgeCS6VOLktawpB1VBEQkqSEhhag8hB4UVpNqn28CTMIFjRTNR6/v5Qx+Es7lx9IXxJbq2oFi7tvXnaJpjWJnljQmlrHxNvKKXGTnYkVq1SW6sBpFlPnKD0Prp4WitxE5YdLFhVww43YRFVFUjFJYdwjgRX0jIZlzJgFl+BjUBFkKYEhymosRf6OW/WHZOZipNjd2HVwNRuPq85EpkhhRQJFCxqPCsMYbDqBZi2/730840gomGWkEJSFKJc8Ll3f048YdUSKEeEakyjvVrbPbnzMEKmI98Y64gl2gwlrdg4OupBb3wjkVTaS5iSQVJWlWYkoCsrEAmrkMeojre3swkqUhLtffL+KxGkcvIkITusDLOlklgpKW+Ikjdgf+mNYrijggoBwnMShCwLgZVKBca2iWGnjMlYS6q5hZghmprZ4KiUkmalCnGRWSmgUJo8iYNiES+8oFlFTkvUibLKkjgHo0ChFpUFFmLB3S7DIAnS4C5hJH9sCKQpgE/EckB1EZ1DvLUTc3ASH/SJYWblIWpRVUhVWcGZlWTrTMkwGUgJc5yky1LCglqJUzKym6HABGxEIO4aV/UAqUoWnIp/wqSVVG7DQaVgcggFJUXpJU50KUzZniQ3/AFQETLD4gZNZkxNvlypQj8ymJtbNwhlEnvAs6swOS/8AVKWlIB/sTU8ozBrQcwSCP8qUK/8Axj4q/NhtDSSKKLhLZ1Eay0u77Z1qV0aFZiqkA0ylAJN0u8+b1bKDrBsRPYkqDJOVawfwyk0kyiNyaxmLLYqSVMopSoZSKGbOJKU80pUH/wBAjouy5KUIypObISFE/iUAHPHbhHMyJoUsZSCqprYLUHXMPBPdSBq0dThJKZeUA0FPG7nianjGg5DrmM5c0Iu9H6aOC8YpT8X8rNUaREqbMN7W5FxoLRsk7Vozf7tr3MVqEVAsKX8n9+cFlydLs/mT9KRIKDAkF+YL0fxjHYu99tvD28ZkkJo2xppz+p6QKfhgo5jXbgHq0HEwE8qc/wB4xIbpz6P4RhAJCXCTUVezUBp40hmXYOK62ro8V07GZAwGg+m3PyhFHaq8ySA4pRr8T72glxWav5qgBU0p00ECXikmgUKv9PGKjtntHuBhQjfXZ/DSK3BTipi7EVH2eG1px6dNNl7a+vv0iAJzVDD9/W8ZJnEozNWvD3vFSO1FGZUDLruNz6xrWkW5GlP2P7QOWe6Rw89abPEJ2LSGJO9q3e8TkYhCyWajv6n1HgYNONE5klNnKhXjmamsRxMoKatb7sbU6U6wwC9RXWFcVMZy1E1q5NnNBeJrEcWBYqJcnTRnIcRU4hKqqcFyfykt0PrFh2jjgAKL+ZzRzYxWTu0pbEJztVyc1w4o54W5xCkUylcOr00YcIyFE4lFXc14j0EbgZ1uHBylzlJow6/lFbRpi2ZASerda6coxDHVgdr+nPaGpEvj4lno/p6RcA0pGo2rod/r5xNMkGp9N42EgEh/EvfnpQ3ghDa0i4mqLt+cqWhC0nvBRCQQVBbhikjiK9IoRISgguVP/Ukq3NM8vKAQC96acY6bt5CDLZasoUWSqrJWxKSTpWOY+GpTuQO+Av8AKib+GYNGWzdTwjU8fBcGUAKUkUSoLBFP6a05VpLapd+T0iOGkulSSa5TKpQ5k9+Sri7MDE8Ik0KWzOphRs7NNlFvzCqYjh8KMhOYlOXm8r8JAu8tXzDaBTJUwLJcfO6ynUgpyTk8wQFjlEFJOZC0LAnMBUjJNQwAIUaEkUIPGCTEEn+6il5WzA6Tpf5gRcQyh8jkJKCalJlqlud5cxsijsCNYzASpU1NVSZcjeYzsNkJJIzHQgPBTLatUD5coqoboS15q/xEfK7RGVLykLQmWFA0JJmKAoRllpKgDepOkMJBympCkgimX4jG4S3dkpu5d4zBYWaoFZIl5mFz3JKElwnu/MdSBtWBTZmYBThvnZQZ9PjTdk17qeUbbMHGTKgONJMvR1KI/qr5Uggw6KqKpmVYSMyx3pqv+Eg61oo0Gg1jMngMIApKUiiCCoUvcKmHVRuEaRf4qflqOXOpJp1EVuFwM0DvAITZKAR3a0Us/iWTDsySMtFAvcbVZ/GMKNIJtQNrUuHe+m37xOVOqQwpbhU3Pu0LSUGhPClKOaUHMiDSUh2+tA5cfXwhTTeUNQ9IARV3prX08okVhn4sGseZgS1N9PSFJjKPfKNoIJIcmMzBgxGx8PKMO7dPfGKZQ9vYdTggd0/SjGE+zFEFiOovY6R0c091il+FweTwjLw6FVSGJs5Lfq/nEYveic6Xmowc1t00HrA8D2fle4PEOKagi2t4vZOFAqS3UXvDSpYe2vnf6ecOD6VcqWoIUDbTW9+d4Sk4Qhram3FtuMXZI+UbdRpE1ppQ+9YMaVzWNnZS1NbcW63jfZ05JWlyQRUMWFX/AGhrGqVbu8Hb6xzmM/ipMiYtCpGIWmW2dSJYypspsxIahG0TPVu1UssCmrnSkBxa3QWNwQKa6esL9ldrysRKQuSruGgcMXFFJUnQivkbQwVJASNxQMbMamMlSJWSEZgCXqaBizvyhGZhipZLJIDsAwNK7sz/AFi5nYRJB7t+AtXf0hHE4IICairlmd6dNX9vBh1Xpwxq6QK6Ef8AnGQ1Nm5DlGRVtqUtQ9esZElbEqetCwvY20MOyEB3csWHlo0V6MQHP1PG48IdwwaoJYu4JBNRwhjH0ShUtU61rc3uRDBFuHsQCUmn0+0EAt73jpEUDtCSFIKWSq1FPlJfVrc9I5abLYkC5JCc6jVNjJmg2P5T4GOpxzfCWcucZapsSA7gRymBxmcOtKjLGYJmkZilH5ZuikVHEXhrcURg01QglJNhYqbvBCn+SanQ6iJomAKS/wAxqMgPdWA5WkeS0dYanywczBwAK1PduO8P/wCiBood5NIXVKPeKiXLEm5LWUpKfm4TUdYFajMlg5QAKl0ZTlYmryFm/wDoVaMTJ+GrvKY3zKzSVh7u4Uhd/OCoJCG+Gcqj8yCialQ/4iNTQ94AGDSp6QxSsAH5gmaqWeYRN+hgZGYQpLpWV0qAuYthtllJSPEtC86RkTmUjKM3yzO6h2FUykElZ5mG8TiEUHxkkmgBnTVt/wDW20SEj4acycyXcn4UllMKfPNLwsXxS/kKyGZwuaMqE/8ALkCp4EiC4NbZlFSgaAz1jvqf8MlGnrwMBmSWOYhEoqsVH4uIVyFgYsuy8Iys5lqH/EmqeYTwAcJHWM18GSUoQwBy37zurUlT1JMcN2d2ajDdqTZCZcvJipJMvMkMAe8tABDMcswNsAI76dLABDO4+xjlf4+7Kmzk4edhgfjyySGUkHKQHYktRQTrqYGlUv8Ah3MlSsTjZSSkJTmUlbVMqWspVW5SxSejwed2JKT2PPnmSgLnf16pBKAqa8pj+Fpamp+Y7xDtD+DJpVhBh6oMoSJ6wQlkZu+SDU5gpVnsI6n+L8OteDmYeTLVMUoJSlKctGUCHKiBlGVqPD+G3txM/FST2OmSMNNBASrP8BXwviZ2K/iMzkOM3FoJiMYpGC7Owck/C/mSPiLR3VEFSUGo/EStyf7QLGLqfhZ//pAwn8uv42VMspeXTKvNmfM2VuL8NYTxP8PT14PCEI+HicKRlSvKymIUzpJDOlJBPEUd4zSz/T38U/w1JkYVWIwqfgTJACkrQSFEAjMFm63D3evWOo/hbtA4jDSZyqKWh1NQZgcpbYODHNdu4zGYyR/Kowq5JmMJi5ipeRKQQTlykldmsKGOr7EwScPKlyU2QgJBOrXUeJJJ6w/qL4PiZjDKzqq3v6R5j/iAZvxROlfLg1SiSdJsw5xbZpT/APMj1HFrYFeUrYEhCWdRGgcgPzLRxkvsX+Ywk84jDzk4hS5ysiZoDqWQZTJSsIWEJEsd/wDIaWdsbjcP/wAXTJU/smbOACkqlCahw7EsQQ9iHPnHOdl/xDicKhXZsxBXikkIwpqQoTKJJP5UjvA7AgtlMGwGDxyeyp2BmYSZnIKZZzSiCFKzMTnoxKujR3Yw6FfCxC5LTUIIDhPxEAjvIcEh6NQ+pjY2504P/CXCBMzGlbKmIUlJmGqixmZ+8asopBO7CO+mzGrwP0tvrHHf4f8AZk+TOxZnSFy0zlZkkmWQxUqhyqJBZY0ah4P1+JDAk+y94n8N9ec/4kYeWcTgiQlTrKVFgSU/EQcqtx3jTiYv/wCJ+3hhRLkiSqYqaFIlpBAS7JSAp9HWKekUv8cYOdMn4dUuSpaZSsyiCiveQWDqBfunh3hFj2+mcubhFycOiaAt1GYAVSgShiO8MpZy9aoHUX/Df+H/AGBMwuHyTaLUvOQGOXupTlcFie65beLiaCClyzGjAaFq7w/L1bdvYvf0gExZDlyeVh7HpGqLdpfET3IysXJrtbbnC0sywoFZNjf4hFQ9CqgNL084JMWXFKOPTL6CIhC8oCSRejqzWU2XS4AtZ4nWVmKXhwtQKyqtC67NukMecZA5mAKC39UG6u8KqNSXB9tG4nVYZODLukEDWobW4f7Q/g8YEhtu69tNdo1PmLsA7qGYGoD6nMfdKQSdg8yybHTbewjFbylHbSJA09+zCmHOUN7ENJUTfUR04udAxDiWohQT3T3jYG7l48+w5X8YhKg5JfJVNRVgLhto9MVLBSUtQggjca+Uef4ns0S5qSkJXKUTlKnAeroUfwq58IeUVwqyGLUg5ZYKJoNUf5Uw0fVkFqmxggDEoW0uYpyErSTLUTcpIbId8paFkz8wMsgKZh8GcWWlr5JlKNWMw85AOQLZJb+niUuNu6saQStguLQEqSFy8rNWYCpLD8s5HeH+6Dqc/IZ6rVlzJcwcPn70CmTcpdJnSEtTKBNkG4o1N4XJlqU4VhJmY1KkmWQw2s0INYiVNIStIxIWHZ0ygHZukAVLWQt0TlPczEyR0C1W4NAsZlBSlsMU/wBs1aQDclgq/HhEpMlCyXGGSEruqYZhIFWDm3htGJrA4JCVJyMFgZiJZStQpldUxZZNCaARfokBA1LlyScxNRckv0ERw6FD8raMMoA5VhgWNafo8OJtLT5JNdvRzAlNdR0cdG8TUQwFCu5529tEJyACBYBOth7YwMGEHkc1AKWNPGkRmTCFdTU7B3ffbqINLlnLauWnD39YhOTXLdrVqXvbgIL4NCnrdvYb6RIl+A9784mgJYNUVq3ukTSm1Pf6wyNoIATVVnvBJU9IArufOCzcOFJKfb3hT+UKUgM9w929/SKwMxGIL02PK+nhEUYhWthaAKQSD/aa8nPnEJs1vrGK3l4ovU/udIPMmhTV1+hihlYkPY+/2MWKMS4Dc+WhjaMMm12rbdnhbtGZQF7iGFLvwP0/WKzETKMT16N6wXo8VdOJepcQzhVPbwLV9vEVyuHthB+yUAEPttExdWyUgEjU35OSP/0YCk6bqU9+J8IOpJd7Uv4Hx/SMSlmPP373hqVdisICEtsKjf6+GkAMhcsAJyniSdXrbnFwtApQ6ts1y0KYtiLJsH3o+8c7FRzk6eXNPM/SMiYwOZSiCPmOqfoRo0ZBh1bSSFEpzupKgFM21iBQGlospEgs9rEcaawOZJBohNS5NKOxDu0ZhisDvHQ6MfF631vDI1MTEuGvx8oGlB+9f0gwUGd/fWBhLCtTvFJERNLVDeoij7ZwRCs6SkiZSZKWrKmYdCDovjwi5l29+7wKfLQsZFpzJIqP2N+I2ikzquRVlCVIEv4od1S10nSzrlUKqTTSIYHHLU6QtKgf8udXeiV6UbasWuM7HLguVoSDlWkkTkbAGyxzihl9mkhRQBODGgJStJ3KDXpWB0mVZIxiJaUnJPw5VXMknIH1Y0ItRomnFKV3hOw606505VNQd4NQGjxSysZMcJVMUElgQt1JaxcHQbQ5NwYUQEzsKSCCW7jtZ6Mdmja2C4cqKmIw+V2eigng4sKs9Yv+ycMQVOnDhOglg9CSbwPB4cKBJl4YnTLUDd2HC0WkmUkJslIoe6AAdXbSKkReQg193rA56q9RbkX8omkgvXQHhAVHSlNanw3hqGpyzpsKcgDZvSMSsgA2DG9T4dRGgzk5RQeDUBboeMBM6oCfmL/NfxPMH9hEkylWVOYm/o1RTrEcgKg2rG1bft4RpSu6BUUpp+1h4wdEtwkP8rc9R4w5qdxvKGdOpN3FQ7+cbljNYV116c39IjLRYVuz/wCktbb3zkJoBIAY14cIqQaJNDD21vSkaWilRGlrrQ3p4B/GNzGd3/T3UxWD6BVh0sWG7+dI53GUBfcHn+kdIVVbaBzcMiakggAudn1ETYqcnLYeap/B/fhFrgpjtcAu/NxEp/YdXfctx08KQxKwGRg9ma51A+kGKvKUxIWFEniC3T7xD+XdVX91fx9I3LUElthzoPrwiaJjAE3r+pgbSQwzKran1hzDS6voKC9h9LxrFZg+S5NNWoTrR9OsTQsMAD1DPRv0MENo01Q51G+4iKlUppTjeBKNAKuw1t1HhA5QdVzSh40rvz6RrTIsM4AYH2enKK3HLAUmgZsooXalLcDXhG5pIo6T6naEcQgFAWyqtYmtLVprpEWmQrNwMxzkdvfCMicpKm0PMnn+WNwFcheUJYgsWdtvueUYua4AYA004VtyMU+GmqIIW9DoW+UsHYcBDRnnQFqsGJFnuKCgN94nVYdMvumrNU1cNQkk7630iGFnJWXCnDAjiDw6xpM8sXAZqg18oBMoQT3RrUgf2j08odGLC1mtpvERMBYPfx5t5QqohIIerDl6xqYptfCvK3F/GL+kfJzGyGDgtbrXY6GE5CZai5SMyXY/i+XQ3tGYrFvqXI5tarawLBpzBzW4JbKRpVzSigdfpDvfQMCSkl7khhcs+oTZ+LGJS+zwkDMEljcpS5u9A1baaQGTglpUFJV3XJU9Gawpo/o0NrnBlKKsxTzLHQ+sO/0NzQEWZtWA9Bp+kDmKTQEO1Lu4qfCAJmZiSMo0o9BRqHXlwjXx+8Ae6A4ejGnHatxG0HpIo9306NVuL+URxKddAw5OWPtoCg3D/wDiHqKebwLGz1ArFAnLSj1rmdjVqNy8HWxPOyikNVwah3Adm/3eTwPM5TQMx7t6s5FLgkbCNdn4kuo2JLvQ/MoOKjRwPvC8qYEKUFKW6AWKvlGUNUkVHAmoSWsYmmH8QtIBB+V6Do7eH0hiXVIIFHTWlGKS1NSD7eKZUwJQxIdnBAY1FGYOGcjkA0WEmd/SSsKypYKy1ygZd2oAK1HnFTkmwRU/MSxe/jQ049BziCJoVUA1qL1Dlm1e1qwuiYjOkhQFXAahBchhcUpGziHJTlympYvoa2vQguHv41ow7nFK0BvTYhniaFZrD2P3hKcsApDhndIVYlqgHe54w3h0kaNZwWcE7sY6xyool04v4bRpaK6PXw9mCFRuOf26W6RCYv1rtBYeNbXNa+9eVYgpFL6DTVrxJKAsAlmo2+9jYUhpSO7QE+D+bQYrVLiEqBo2jqN2AVbc+jmGFfl4wUAqsG3BcFzuPGF8SpnXoHfkKFgNaRGYrdbMwKCTXXh9x9uUCKW3ozV1rSvusLylEzVKYjKnKwsQSdNwU+cFmzFN3RVnDvUnbe/tonNXKMiWxeldajUNXU0gM5TAEmwe5uRv1au8aXNUyXDF6t9+XnCGKxGZi3y0JcXYX2tE1ZqYhK6uH1d71pCWJlqTROUnRi1Mu6q6RET6OWJNB3qM5rS1/SAKYAlVb2LmutR+ukR0SawpHdIrrz10MZCM3FqJJBp0/WMiS67FLyLalTS9Sz+g8oXnZgW0Lm/CuvGNxkTVG8FNsGu4511reGXzdzdrFiOsZGQzwVH4TpUClyDU2c303cQMIZKjlsDtVT1duLxkZHSo0JaiApxmNwzUcgH5teLiN4EZtACfykilWIegsbRkZF8XPksJFzLV8wU6cuwDVL7vQaeY5qGLf3U6/aMjI3LpuPgcySzn5XAoG0NPMtCE7E5Mq1KISiqzU0Laas48DvGRkatEP5j+rLlyxRSXzBgQHdNCK1O+h6yxKge6SaNVgSbNqGqBGRkRqzODwyUgp0bQBLEWNL1itxxUStiO8DlJepFe+N8rVDChpWMjIb4mCjBEgozOeQorKQkDauoapJi+RhGRk2yjT5QwGtLaRkZHTjJiLe3PqWAtCEggJPAskHKxd3ZhX+7wMEt32CaKY8CQwO9mNDzjIyMadSiiErIPep8xAKUuSH5GLdJZnAavgFU8mpG4yOnFFmtGakgkCwdhrTj0jWQqIIZm+gflGRkPHujn01gFOMp+YCu+wtSoeG00SmgZnpz+5jIyNO4nl1QZ+UDu3YEXq1ffKEcawSpgzhwDZyXNjSp0jIyJvi5e1fhFByA75R9QH3h5Exw5uHFNk3Nr28IyMjnOVx0vGaq8coJCC6jXjqXDsRFUpbN3lMA5B6uAX1eMjI52usgnxaAipAs1mFL841PnmqaVD2FrV8dGjUZEsrVBBY5UGmo+xjcZGQfV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9702" name="Picture 6" descr="https://encrypted-tbn3.gstatic.com/images?q=tbn:ANd9GcScUHD_as14IymUufLIOhrzBFKNRnxx146PaUhGAUVpyy4kq1fO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560840" cy="4392488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899593" y="40466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完成「尋找自我」之旅後，請你將找到的「自我」，記錄在你的個人檔案。</a:t>
            </a:r>
            <a:endParaRPr lang="zh-TW" altLang="en-US" sz="2400" b="1" dirty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dn.tinybuddha.com/wp-content/uploads/2015/06/Boy-Reaching-for-Sta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624736" cy="4419942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259632" y="332656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在課室周圍已張貼了不同職業的招聘廣告，請在你想申請的職業廣告填寫姓名和喜歡原因。</a:t>
            </a:r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92D050"/>
              </a:solidFill>
            </a:endParaRPr>
          </a:p>
          <a:p>
            <a:endParaRPr lang="zh-TW" alt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eduxprss.com/wp-content/uploads/2013/05/different-talents-different-skills-and-perspectiv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7128792" cy="3384376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259632" y="332656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課室分佈了不同的興趣專區，請你因應自己的興趣和專長去到適合的專區，然後與同區的同學構思一個表演，例如音樂專區的同學合唱一首歌曲。</a:t>
            </a:r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92D050"/>
              </a:solidFill>
            </a:endParaRPr>
          </a:p>
          <a:p>
            <a:endParaRPr lang="zh-TW" alt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1.img.4goo.net/fu/20111025103418347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840760" cy="4320481"/>
          </a:xfrm>
          <a:prstGeom prst="rect">
            <a:avLst/>
          </a:prstGeom>
          <a:noFill/>
        </p:spPr>
      </p:pic>
      <p:sp>
        <p:nvSpPr>
          <p:cNvPr id="6" name="文字方塊 5"/>
          <p:cNvSpPr txBox="1"/>
          <p:nvPr/>
        </p:nvSpPr>
        <p:spPr>
          <a:xfrm>
            <a:off x="1259632" y="332656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請大家找一至兩位熟悉你的同學，背對背坐下，用老師派發的問題，詢問他</a:t>
            </a:r>
            <a:r>
              <a:rPr lang="en-US" altLang="zh-TW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她對你的看法。</a:t>
            </a:r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92D050"/>
              </a:solidFill>
            </a:endParaRPr>
          </a:p>
          <a:p>
            <a:endParaRPr lang="zh-TW" alt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ic.pimg.tw/zerolulu/4beb62659f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056784" cy="4200467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971600" y="332656"/>
            <a:ext cx="68407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請大家閉起雙眼，暫時忘卻心中的煩惱，然後回想你過去的成長片段 </a:t>
            </a:r>
            <a:r>
              <a:rPr lang="en-US" altLang="zh-TW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 玩意、老師的評語、朋友類型、自豪的經驗</a:t>
            </a:r>
            <a:r>
              <a:rPr lang="en-US" altLang="zh-TW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......</a:t>
            </a:r>
          </a:p>
          <a:p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92D050"/>
              </a:solidFill>
            </a:endParaRPr>
          </a:p>
          <a:p>
            <a:endParaRPr lang="zh-TW" alt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taopic.com/uploads/allimg/140312/234803-140312153S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811826" cy="4392488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259632" y="332656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隨着你的成長和身處的環境改變，你的「自我」都會改變的。在不同的人生階段，你都應該認識「自我」，從而規劃更適合你的生涯路向。</a:t>
            </a:r>
            <a:endParaRPr lang="en-US" altLang="zh-TW" sz="2400" b="1" dirty="0" smtClean="0">
              <a:solidFill>
                <a:srgbClr val="92D050"/>
              </a:solidFill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  <a:p>
            <a:endParaRPr lang="zh-TW" altLang="en-US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1122</TotalTime>
  <Words>264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標楷體</vt:lpstr>
      <vt:lpstr>新細明體</vt:lpstr>
      <vt:lpstr>Arial</vt:lpstr>
      <vt:lpstr>Calibri</vt:lpstr>
      <vt:lpstr>Office 佈景主題</vt:lpstr>
      <vt:lpstr>自我了解與生涯規劃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生涯規劃與自我了解</dc:title>
  <dc:creator>chungmanshing</dc:creator>
  <cp:lastModifiedBy>CHOI, Yuet-ki</cp:lastModifiedBy>
  <cp:revision>72</cp:revision>
  <dcterms:created xsi:type="dcterms:W3CDTF">2016-07-22T08:21:21Z</dcterms:created>
  <dcterms:modified xsi:type="dcterms:W3CDTF">2023-07-19T04:44:15Z</dcterms:modified>
</cp:coreProperties>
</file>