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7" r:id="rId4"/>
    <p:sldId id="258" r:id="rId5"/>
    <p:sldId id="260" r:id="rId6"/>
    <p:sldId id="263" r:id="rId7"/>
    <p:sldId id="266" r:id="rId8"/>
    <p:sldId id="265" r:id="rId9"/>
    <p:sldId id="264" r:id="rId1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E, Yue-luen" initials="LY" lastIdx="8" clrIdx="0">
    <p:extLst>
      <p:ext uri="{19B8F6BF-5375-455C-9EA6-DF929625EA0E}">
        <p15:presenceInfo xmlns:p15="http://schemas.microsoft.com/office/powerpoint/2012/main" userId="S-1-5-21-2637006528-1015924553-1750768987-81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0129-92A4-4B19-AC03-BD5C0D567373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A5614-B84B-4D90-B10D-6D9FB7826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582F2-A243-429C-8FAC-E196CD63B4BE}" type="datetimeFigureOut">
              <a:rPr lang="zh-TW" altLang="en-US" smtClean="0"/>
              <a:t>2023/7/21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DDD3-C23A-4CBC-87EE-F814B03B63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D3-C23A-4CBC-87EE-F814B03B636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87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84B5D9-DCDC-4378-B430-F5D847C7146E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0145C3-2EF3-4C6C-BD76-83DC33EA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ktdc.com/event/hkeducationexpo/en/fair-at-a-glan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1844824"/>
            <a:ext cx="6172200" cy="1894362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3"/>
                </a:solidFill>
              </a:rPr>
              <a:t>職業</a:t>
            </a:r>
            <a:r>
              <a:rPr lang="zh-TW" altLang="en-US" dirty="0">
                <a:solidFill>
                  <a:schemeClr val="accent3"/>
                </a:solidFill>
              </a:rPr>
              <a:t>探索學習活動</a:t>
            </a:r>
            <a:br>
              <a:rPr lang="zh-TW" altLang="en-US" dirty="0">
                <a:solidFill>
                  <a:schemeClr val="accent3"/>
                </a:solidFill>
              </a:rPr>
            </a:br>
            <a:r>
              <a:rPr lang="zh-TW" altLang="en-US" dirty="0">
                <a:solidFill>
                  <a:schemeClr val="accent3"/>
                </a:solidFill>
              </a:rPr>
              <a:t>職業博覽會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基本資料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b="1" dirty="0" smtClean="0"/>
              <a:t>由香港貿易發展局</a:t>
            </a:r>
            <a:r>
              <a:rPr lang="en-US" altLang="zh-TW" b="1" dirty="0" smtClean="0"/>
              <a:t> (</a:t>
            </a:r>
            <a:r>
              <a:rPr lang="zh-TW" altLang="zh-TW" b="1" dirty="0" smtClean="0"/>
              <a:t>貿發局</a:t>
            </a:r>
            <a:r>
              <a:rPr lang="en-US" altLang="zh-TW" b="1" dirty="0" smtClean="0"/>
              <a:t>) </a:t>
            </a:r>
            <a:r>
              <a:rPr lang="zh-TW" altLang="zh-TW" b="1" dirty="0" smtClean="0"/>
              <a:t>主辦的教育及職業博覽，</a:t>
            </a:r>
            <a:endParaRPr lang="en-US" altLang="zh-TW" b="1" dirty="0" smtClean="0"/>
          </a:p>
          <a:p>
            <a:pPr>
              <a:buNone/>
            </a:pPr>
            <a:r>
              <a:rPr lang="zh-TW" altLang="zh-TW" b="1" dirty="0" smtClean="0"/>
              <a:t>假香港會議展覽中心舉行，開放予公眾人士免費參觀。</a:t>
            </a:r>
            <a:endParaRPr lang="en-US" altLang="zh-TW" b="1" dirty="0" smtClean="0"/>
          </a:p>
          <a:p>
            <a:pPr>
              <a:buNone/>
            </a:pPr>
            <a:r>
              <a:rPr lang="zh-TW" altLang="zh-TW" b="1" dirty="0" smtClean="0"/>
              <a:t>博覽雲集來自</a:t>
            </a:r>
            <a:r>
              <a:rPr lang="en-US" altLang="zh-TW" b="1" dirty="0" smtClean="0">
                <a:hlinkClick r:id="rId2"/>
              </a:rPr>
              <a:t>17</a:t>
            </a:r>
            <a:r>
              <a:rPr lang="zh-TW" altLang="zh-TW" b="1" dirty="0" smtClean="0"/>
              <a:t>個國家及地區超過</a:t>
            </a:r>
            <a:r>
              <a:rPr lang="en-US" altLang="zh-TW" b="1" dirty="0" smtClean="0"/>
              <a:t>800</a:t>
            </a:r>
            <a:r>
              <a:rPr lang="zh-TW" altLang="zh-TW" b="1" dirty="0" smtClean="0"/>
              <a:t>家參展機構，提</a:t>
            </a:r>
            <a:endParaRPr lang="en-US" altLang="zh-TW" b="1" dirty="0" smtClean="0"/>
          </a:p>
          <a:p>
            <a:pPr>
              <a:buNone/>
            </a:pPr>
            <a:r>
              <a:rPr lang="zh-TW" altLang="zh-TW" b="1" dirty="0" smtClean="0"/>
              <a:t>供各式各樣的升學、進修和就業資訊。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 cstate="print"/>
          <a:srcRect l="35181" t="34908" r="26815" b="41470"/>
          <a:stretch>
            <a:fillRect/>
          </a:stretch>
        </p:blipFill>
        <p:spPr bwMode="auto">
          <a:xfrm>
            <a:off x="1259632" y="3573016"/>
            <a:ext cx="60486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活動目的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 透過參觀博覽會，讓同學了解不同行業和課程的資訊，從而訂立清晰的升學或就業目標。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主要展品類別 </a:t>
            </a:r>
            <a:r>
              <a:rPr lang="en-US" altLang="zh-TW" b="1" dirty="0" smtClean="0"/>
              <a:t>: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 l="44684" t="45749" r="28291" b="35328"/>
          <a:stretch>
            <a:fillRect/>
          </a:stretch>
        </p:blipFill>
        <p:spPr bwMode="auto">
          <a:xfrm>
            <a:off x="683568" y="3789040"/>
            <a:ext cx="65527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tc"/>
          <p:cNvPicPr/>
          <p:nvPr/>
        </p:nvPicPr>
        <p:blipFill>
          <a:blip r:embed="rId3" cstate="print"/>
          <a:srcRect r="79440"/>
          <a:stretch>
            <a:fillRect/>
          </a:stretch>
        </p:blipFill>
        <p:spPr bwMode="auto">
          <a:xfrm>
            <a:off x="683568" y="404664"/>
            <a:ext cx="1480141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tc"/>
          <p:cNvPicPr/>
          <p:nvPr/>
        </p:nvPicPr>
        <p:blipFill>
          <a:blip r:embed="rId3" cstate="print"/>
          <a:srcRect l="59107"/>
          <a:stretch>
            <a:fillRect/>
          </a:stretch>
        </p:blipFill>
        <p:spPr bwMode="auto">
          <a:xfrm>
            <a:off x="2123728" y="404664"/>
            <a:ext cx="2943948" cy="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4873752"/>
          </a:xfrm>
        </p:spPr>
        <p:txBody>
          <a:bodyPr/>
          <a:lstStyle/>
          <a:p>
            <a:r>
              <a:rPr lang="zh-TW" altLang="en-US" b="1" dirty="0" smtClean="0"/>
              <a:t>場地佈置 </a:t>
            </a:r>
            <a:r>
              <a:rPr lang="en-US" altLang="zh-TW" b="1" dirty="0" smtClean="0"/>
              <a:t>: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3"/>
            <a:ext cx="5616624" cy="590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深化學習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事前清楚參觀目的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了解入行資格、入行方法、行業待遇、行業前景、課程內容、課程出路等</a:t>
            </a:r>
            <a:endParaRPr lang="en-US" altLang="zh-TW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TW" b="1" dirty="0" smtClean="0"/>
          </a:p>
          <a:p>
            <a:r>
              <a:rPr lang="zh-TW" altLang="en-US" b="1" dirty="0" smtClean="0"/>
              <a:t>利用場刊尋找有興趣的攤位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參加現埸的主題講座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積極發問及索取有用資料</a:t>
            </a:r>
          </a:p>
          <a:p>
            <a:endParaRPr lang="en-US" altLang="zh-TW" b="1" dirty="0" smtClean="0"/>
          </a:p>
          <a:p>
            <a:r>
              <a:rPr lang="zh-TW" altLang="en-US" b="1" dirty="0" smtClean="0"/>
              <a:t>完成工作紙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</a:rPr>
              <a:t>教師專區內商校合作計劃的參考資源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90" y="2939208"/>
            <a:ext cx="3382706" cy="225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個人專訪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訪問展覽場地攤位的從業員，事後同學需作口頭匯報。</a:t>
            </a:r>
            <a:endParaRPr lang="en-US" altLang="zh-TW" b="1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訪問注意事項 </a:t>
            </a:r>
            <a:r>
              <a:rPr lang="en-US" altLang="zh-TW" b="1" dirty="0" smtClean="0"/>
              <a:t>:</a:t>
            </a:r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向被訪者作自我介紹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表達訪問目的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交待訪問內容用途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徵求被訪者同意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保持禮貌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對被訪者表示感謝</a:t>
            </a:r>
            <a:endParaRPr lang="zh-TW" altLang="en-US" b="1" dirty="0"/>
          </a:p>
        </p:txBody>
      </p:sp>
      <p:pic>
        <p:nvPicPr>
          <p:cNvPr id="1026" name="Picture 2" descr="https://cdn.psychologytoday.com/sites/default/files/blogs/1023/2013/03/120195-118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796" y="2420888"/>
            <a:ext cx="3473624" cy="3377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編製小冊子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同學各自負責不同職業或課程介紹的篇章，最後結集成一本小冊子。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工作內容 </a:t>
            </a:r>
            <a:r>
              <a:rPr lang="en-US" altLang="zh-TW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500" b="1" dirty="0" smtClean="0"/>
              <a:t>選定篇章內容</a:t>
            </a:r>
            <a:endParaRPr lang="en-US" altLang="zh-TW" sz="2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500" b="1" dirty="0" smtClean="0"/>
              <a:t>在場內或其他途徑搜集相關資料</a:t>
            </a:r>
            <a:endParaRPr lang="en-US" altLang="zh-TW" sz="2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500" b="1" dirty="0" smtClean="0"/>
              <a:t>撰寫內容</a:t>
            </a:r>
            <a:endParaRPr lang="en-US" altLang="zh-TW" sz="2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500" b="1" dirty="0" smtClean="0"/>
              <a:t>排版和圖片設計</a:t>
            </a:r>
            <a:endParaRPr lang="en-US" altLang="zh-TW" sz="2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500" b="1" dirty="0" smtClean="0"/>
              <a:t>校對內容</a:t>
            </a:r>
            <a:endParaRPr lang="en-US" altLang="zh-TW" sz="2500" b="1" dirty="0" smtClean="0"/>
          </a:p>
          <a:p>
            <a:endParaRPr lang="zh-TW" altLang="en-US" dirty="0"/>
          </a:p>
        </p:txBody>
      </p:sp>
      <p:pic>
        <p:nvPicPr>
          <p:cNvPr id="1026" name="Picture 2" descr="http://tomdrummond.com/wp-content/uploads/2016/03/bookle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248241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校內舉行小型職業博覽會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每組同學須組織一個展覽攤位，合力在校內為其他同學舉辦小型職業博覽會。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工作內容 </a:t>
            </a:r>
            <a:r>
              <a:rPr lang="en-US" altLang="zh-TW" b="1" dirty="0" smtClean="0"/>
              <a:t>:</a:t>
            </a:r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組織活動前先決定攤位的主題</a:t>
            </a:r>
            <a:endParaRPr lang="en-US" altLang="zh-TW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在會場搜集需要的資料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了解場地的空間運用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學習場內攤位資料的展示方式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觀察場內講解員的溝通技巧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/>
              <a:t>-</a:t>
            </a:r>
            <a:r>
              <a:rPr lang="zh-TW" altLang="en-US" b="1" dirty="0" smtClean="0"/>
              <a:t>拍攝相片作參考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2054" name="Picture 6" descr="http://web.tradekorea.com/upload_file2/product/373/P00237373/cbe9caa5_1d2567f6_1b92_4cd3_8650_7c6edf4657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行程安排及注意事項</a:t>
            </a:r>
          </a:p>
          <a:p>
            <a:endParaRPr lang="zh-TW" altLang="en-US" dirty="0"/>
          </a:p>
        </p:txBody>
      </p:sp>
      <p:pic>
        <p:nvPicPr>
          <p:cNvPr id="1026" name="Picture 2" descr="http://p8cdn4static.sharpschool.com/UserFiles/Servers/Server_328105/Image/j0439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743894" cy="2952328"/>
          </a:xfrm>
          <a:prstGeom prst="rect">
            <a:avLst/>
          </a:prstGeom>
          <a:noFill/>
        </p:spPr>
      </p:pic>
      <p:pic>
        <p:nvPicPr>
          <p:cNvPr id="1028" name="Picture 4" descr="http://www.yoho.hk/uploadfile/002/uploadfile/200803/20080326115032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863752" cy="289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1078</TotalTime>
  <Words>336</Words>
  <Application>Microsoft Office PowerPoint</Application>
  <PresentationFormat>如螢幕大小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新細明體</vt:lpstr>
      <vt:lpstr>Arial</vt:lpstr>
      <vt:lpstr>Calibri</vt:lpstr>
      <vt:lpstr>Century Schoolbook</vt:lpstr>
      <vt:lpstr>Wingdings</vt:lpstr>
      <vt:lpstr>Wingdings 2</vt:lpstr>
      <vt:lpstr>壁窗</vt:lpstr>
      <vt:lpstr>職業探索學習活動 職業博覽會</vt:lpstr>
      <vt:lpstr>基本資料</vt:lpstr>
      <vt:lpstr>PowerPoint 簡報</vt:lpstr>
      <vt:lpstr>PowerPoint 簡報</vt:lpstr>
      <vt:lpstr>深化學習</vt:lpstr>
      <vt:lpstr>個人專訪</vt:lpstr>
      <vt:lpstr>編製小冊子</vt:lpstr>
      <vt:lpstr>校內舉行小型職業博覽會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參觀職業博覽會</dc:title>
  <dc:creator>chungmanshing</dc:creator>
  <cp:lastModifiedBy>CHUANG, Kwan</cp:lastModifiedBy>
  <cp:revision>66</cp:revision>
  <dcterms:created xsi:type="dcterms:W3CDTF">2016-04-05T02:01:33Z</dcterms:created>
  <dcterms:modified xsi:type="dcterms:W3CDTF">2023-07-21T06:32:53Z</dcterms:modified>
</cp:coreProperties>
</file>