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602431-ABDC-4C86-8C96-FC63DA7139EC}" type="datetimeFigureOut">
              <a:rPr lang="zh-TW" altLang="en-US" smtClean="0"/>
              <a:pPr/>
              <a:t>2023/7/20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1DCA49-8D62-48EB-8F96-DBEBC887375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h.gov.hk/tc/career-and-study/index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07704" y="764704"/>
            <a:ext cx="6172200" cy="1894362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accent3"/>
                </a:solidFill>
              </a:rPr>
              <a:t>由學校到工作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pic>
        <p:nvPicPr>
          <p:cNvPr id="7173" name="Picture 5" descr="C:\Users\chungmanshing\AppData\Local\Microsoft\Windows\Temporary Internet Files\Content.IE5\3WRC7HX5\growth thru the year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068960"/>
            <a:ext cx="561022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工作實況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pic>
        <p:nvPicPr>
          <p:cNvPr id="3077" name="Picture 5" descr="C:\Users\chungmanshing\AppData\Local\Microsoft\Windows\Temporary Internet Files\Content.IE5\W1F09GIJ\istockphoto_5230342-children-and-occupations-professions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628800"/>
            <a:ext cx="4248472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62068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chemeClr val="accent3"/>
                </a:solidFill>
              </a:rPr>
              <a:t>想像一下 </a:t>
            </a:r>
            <a:r>
              <a:rPr lang="en-US" altLang="zh-TW" b="1" dirty="0" smtClean="0">
                <a:solidFill>
                  <a:schemeClr val="accent3"/>
                </a:solidFill>
              </a:rPr>
              <a:t>:</a:t>
            </a:r>
            <a:r>
              <a:rPr lang="zh-TW" altLang="en-US" b="1" dirty="0" smtClean="0">
                <a:solidFill>
                  <a:schemeClr val="accent3"/>
                </a:solidFill>
              </a:rPr>
              <a:t> 假如你坐上了時光機，你能夠即時去到</a:t>
            </a:r>
            <a:r>
              <a:rPr lang="en-US" altLang="zh-TW" b="1" dirty="0" smtClean="0">
                <a:solidFill>
                  <a:schemeClr val="accent3"/>
                </a:solidFill>
              </a:rPr>
              <a:t>15</a:t>
            </a:r>
          </a:p>
          <a:p>
            <a:pPr>
              <a:buNone/>
            </a:pPr>
            <a:r>
              <a:rPr lang="zh-TW" altLang="en-US" b="1" dirty="0" smtClean="0">
                <a:solidFill>
                  <a:schemeClr val="accent3"/>
                </a:solidFill>
              </a:rPr>
              <a:t>年後，看到將來的自己，你估計正在公司工作的你，</a:t>
            </a:r>
            <a:endParaRPr lang="en-US" altLang="zh-TW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chemeClr val="accent3"/>
                </a:solidFill>
              </a:rPr>
              <a:t>與你在學校過著的生活有甚麼分別呢</a:t>
            </a:r>
            <a:r>
              <a:rPr lang="en-US" altLang="zh-TW" b="1" dirty="0" smtClean="0">
                <a:solidFill>
                  <a:schemeClr val="accent3"/>
                </a:solidFill>
              </a:rPr>
              <a:t>?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Users\chungmanshing\AppData\Local\Microsoft\Windows\Temporary Internet Files\Content.IE5\W1F09GIJ\48af981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420888"/>
            <a:ext cx="3312368" cy="3136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環境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職場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學校課室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特別室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地理室、實驗室、活動室、視藝室、學生會室等</a:t>
                      </a:r>
                      <a:r>
                        <a:rPr lang="en-US" altLang="zh-TW" b="1" dirty="0" smtClean="0"/>
                        <a:t>)</a:t>
                      </a:r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操場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辦公室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會議室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茶水間</a:t>
                      </a:r>
                      <a:endParaRPr lang="en-US" altLang="zh-TW" b="1" baseline="0" dirty="0" smtClean="0"/>
                    </a:p>
                    <a:p>
                      <a:endParaRPr lang="en-US" altLang="zh-TW" b="1" baseline="0" dirty="0" smtClean="0"/>
                    </a:p>
                    <a:p>
                      <a:r>
                        <a:rPr lang="en-US" altLang="zh-TW" b="1" baseline="0" dirty="0" smtClean="0"/>
                        <a:t>-</a:t>
                      </a:r>
                      <a:r>
                        <a:rPr lang="zh-TW" altLang="en-US" b="1" baseline="0" dirty="0" smtClean="0"/>
                        <a:t>休息室</a:t>
                      </a:r>
                      <a:endParaRPr lang="en-US" altLang="zh-TW" b="1" baseline="0" dirty="0" smtClean="0"/>
                    </a:p>
                    <a:p>
                      <a:endParaRPr lang="en-US" altLang="zh-TW" b="1" baseline="0" dirty="0" smtClean="0"/>
                    </a:p>
                    <a:p>
                      <a:r>
                        <a:rPr lang="en-US" altLang="zh-TW" b="1" baseline="0" dirty="0" smtClean="0"/>
                        <a:t>-</a:t>
                      </a:r>
                      <a:r>
                        <a:rPr lang="zh-TW" altLang="en-US" b="1" baseline="0" dirty="0" smtClean="0"/>
                        <a:t>戶外地方</a:t>
                      </a:r>
                      <a:r>
                        <a:rPr lang="en-US" altLang="zh-TW" b="1" baseline="0" dirty="0" smtClean="0"/>
                        <a:t>(</a:t>
                      </a:r>
                      <a:r>
                        <a:rPr lang="zh-TW" altLang="en-US" b="1" baseline="0" dirty="0" smtClean="0"/>
                        <a:t>視乎職業</a:t>
                      </a:r>
                      <a:r>
                        <a:rPr lang="en-US" altLang="zh-TW" b="1" baseline="0" dirty="0" smtClean="0"/>
                        <a:t>)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1" name="Picture 3" descr="C:\Users\chungmanshing\AppData\Local\Microsoft\Windows\Temporary Internet Files\Content.IE5\W1F09GIJ\school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725144"/>
            <a:ext cx="3002657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時間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職場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固定上學及放學時間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日間上學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有補課時間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根據時間表學習不同學科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設有小息時間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整個中學時期 </a:t>
                      </a:r>
                      <a:r>
                        <a:rPr lang="en-US" altLang="zh-TW" b="1" dirty="0" smtClean="0"/>
                        <a:t>:</a:t>
                      </a:r>
                      <a:r>
                        <a:rPr lang="zh-TW" altLang="en-US" b="1" dirty="0" smtClean="0"/>
                        <a:t> 六年時間</a:t>
                      </a:r>
                      <a:endParaRPr lang="en-US" altLang="zh-TW" b="1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固定上班及下班時間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部份工作會輪班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部份工作會加班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部份工作會夜間工作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不設小息時間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無特定完成時間，一般</a:t>
                      </a:r>
                      <a:r>
                        <a:rPr lang="en-US" altLang="zh-TW" b="1" dirty="0" smtClean="0"/>
                        <a:t>60</a:t>
                      </a:r>
                      <a:r>
                        <a:rPr lang="zh-TW" altLang="en-US" b="1" dirty="0" smtClean="0"/>
                        <a:t>歲退休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有兼職或短期工作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6" name="Picture 4" descr="C:\Users\chungmanshing\AppData\Local\Microsoft\Windows\Temporary Internet Files\Content.IE5\3WRC7HX5\real-tim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229200"/>
            <a:ext cx="1440160" cy="1484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責任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5775218"/>
              </p:ext>
            </p:extLst>
          </p:nvPr>
        </p:nvGraphicFramePr>
        <p:xfrm>
          <a:off x="457200" y="1600200"/>
          <a:ext cx="7467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職場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學習不同學科知識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完成老師指派的習作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遵守學校規則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盡力應付考試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學習做人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處罰 </a:t>
                      </a:r>
                      <a:r>
                        <a:rPr lang="en-US" altLang="zh-TW" b="1" baseline="0" dirty="0" smtClean="0"/>
                        <a:t>:</a:t>
                      </a:r>
                      <a:r>
                        <a:rPr lang="zh-TW" altLang="en-US" b="1" baseline="0" dirty="0" smtClean="0"/>
                        <a:t> 老師責罵、留堂、罰企、記   </a:t>
                      </a:r>
                      <a:endParaRPr lang="en-US" altLang="zh-TW" b="1" baseline="0" dirty="0" smtClean="0"/>
                    </a:p>
                    <a:p>
                      <a:r>
                        <a:rPr lang="en-US" altLang="zh-TW" b="1" baseline="0" dirty="0" smtClean="0"/>
                        <a:t>           </a:t>
                      </a:r>
                      <a:r>
                        <a:rPr lang="zh-TW" altLang="en-US" b="1" baseline="0" dirty="0" smtClean="0"/>
                        <a:t>過</a:t>
                      </a:r>
                      <a:r>
                        <a:rPr lang="en-US" altLang="zh-TW" b="1" baseline="0" dirty="0" smtClean="0"/>
                        <a:t>……</a:t>
                      </a:r>
                    </a:p>
                    <a:p>
                      <a:endParaRPr lang="en-US" altLang="zh-TW" baseline="0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完成上司指派的工作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遵守公司的規定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協助公司賺取利潤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私人公司</a:t>
                      </a:r>
                      <a:r>
                        <a:rPr lang="en-US" altLang="zh-TW" b="1" dirty="0" smtClean="0"/>
                        <a:t>)</a:t>
                      </a:r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協助機構服務市民</a:t>
                      </a:r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公營機構</a:t>
                      </a:r>
                      <a:r>
                        <a:rPr lang="en-US" altLang="zh-TW" b="1" dirty="0" smtClean="0"/>
                        <a:t>/</a:t>
                      </a:r>
                      <a:r>
                        <a:rPr lang="zh-TW" altLang="en-US" b="1" dirty="0" smtClean="0"/>
                        <a:t>志願機構</a:t>
                      </a:r>
                      <a:r>
                        <a:rPr lang="en-US" altLang="zh-TW" b="1" dirty="0" smtClean="0"/>
                        <a:t>/</a:t>
                      </a:r>
                      <a:r>
                        <a:rPr lang="zh-TW" altLang="en-US" b="1" dirty="0" smtClean="0"/>
                        <a:t>慈善機構</a:t>
                      </a:r>
                      <a:r>
                        <a:rPr lang="en-US" altLang="zh-TW" b="1" dirty="0" smtClean="0"/>
                        <a:t>)</a:t>
                      </a:r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處罰</a:t>
                      </a:r>
                      <a:r>
                        <a:rPr lang="zh-TW" altLang="en-US" b="1" baseline="0" dirty="0" smtClean="0"/>
                        <a:t> </a:t>
                      </a:r>
                      <a:r>
                        <a:rPr lang="en-US" altLang="zh-TW" b="1" baseline="0" dirty="0" smtClean="0"/>
                        <a:t>:</a:t>
                      </a:r>
                      <a:r>
                        <a:rPr lang="zh-TW" altLang="en-US" b="1" baseline="0" dirty="0" smtClean="0"/>
                        <a:t> 上司責罵、降職、被辭退</a:t>
                      </a:r>
                      <a:r>
                        <a:rPr lang="en-US" altLang="zh-TW" b="1" baseline="0" dirty="0" smtClean="0"/>
                        <a:t>……</a:t>
                      </a:r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123" name="Picture 3" descr="C:\Users\chungmanshing\AppData\Local\Microsoft\Windows\Temporary Internet Files\Content.IE5\W1F09GIJ\660194295_c35284192a_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869160"/>
            <a:ext cx="2160240" cy="1755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收穫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職場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學習滿足感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獎項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老師的欣賞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個人成長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入到心儀的學科或學院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找到心儀的工作</a:t>
                      </a:r>
                      <a:endParaRPr lang="en-US" altLang="zh-TW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工作滿足感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發揮潛能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完成使命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報酬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上司的欣賞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升職加薪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9" name="Picture 3" descr="C:\Users\chungmanshing\AppData\Local\Microsoft\Windows\Temporary Internet Files\Content.IE5\P4GXOAAL\Money-saving-tip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01008"/>
            <a:ext cx="2304256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人際關係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學校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職場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同學的年齡接近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會接觸老師、校長和其他學校職員</a:t>
                      </a:r>
                      <a:endParaRPr lang="en-US" altLang="zh-TW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多數接觸的人都在校內</a:t>
                      </a:r>
                      <a:endParaRPr lang="en-US" altLang="zh-TW" b="1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同事的年紀有很大差異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會接觸不同職級的上司和下屬</a:t>
                      </a:r>
                      <a:endParaRPr lang="en-US" altLang="zh-TW" b="1" dirty="0" smtClean="0"/>
                    </a:p>
                    <a:p>
                      <a:endParaRPr lang="en-US" altLang="zh-TW" b="1" dirty="0" smtClean="0"/>
                    </a:p>
                    <a:p>
                      <a:r>
                        <a:rPr lang="en-US" altLang="zh-TW" b="1" dirty="0" smtClean="0"/>
                        <a:t>-</a:t>
                      </a:r>
                      <a:r>
                        <a:rPr lang="zh-TW" altLang="en-US" b="1" dirty="0" smtClean="0"/>
                        <a:t>部份工作會接觸公司以外的人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148" name="Picture 4" descr="C:\Users\chungmanshing\AppData\Local\Microsoft\Windows\Temporary Internet Files\Content.IE5\W1F09GIJ\parents-meet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861048"/>
            <a:ext cx="460851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zh-TW" altLang="en-US" b="1" dirty="0" smtClean="0">
                <a:solidFill>
                  <a:schemeClr val="accent3"/>
                </a:solidFill>
              </a:rPr>
              <a:t>假如你想看到</a:t>
            </a:r>
            <a:r>
              <a:rPr lang="en-US" altLang="zh-TW" b="1" dirty="0" smtClean="0">
                <a:solidFill>
                  <a:schemeClr val="accent3"/>
                </a:solidFill>
              </a:rPr>
              <a:t>15</a:t>
            </a:r>
            <a:r>
              <a:rPr lang="zh-TW" altLang="en-US" b="1" dirty="0" smtClean="0">
                <a:solidFill>
                  <a:schemeClr val="accent3"/>
                </a:solidFill>
              </a:rPr>
              <a:t>年後的你是一個工作愉快，又被上司</a:t>
            </a:r>
            <a:endParaRPr lang="en-US" altLang="zh-TW" b="1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chemeClr val="accent3"/>
                </a:solidFill>
              </a:rPr>
              <a:t>欣賞的員工，你可以如何在中學時期作好準備呢</a:t>
            </a:r>
            <a:r>
              <a:rPr lang="en-US" altLang="zh-TW" b="1" dirty="0" smtClean="0">
                <a:solidFill>
                  <a:schemeClr val="accent3"/>
                </a:solidFill>
              </a:rPr>
              <a:t>?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pic>
        <p:nvPicPr>
          <p:cNvPr id="1026" name="Picture 2" descr="C:\Users\chungmanshing\AppData\Local\Microsoft\Windows\Temporary Internet Files\Content.IE5\P4GXOAAL\99gT5R8_Rk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84482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3"/>
                </a:solidFill>
              </a:rPr>
              <a:t>如何為未來作出準備</a:t>
            </a:r>
            <a:endParaRPr lang="zh-TW" altLang="en-US" b="1" dirty="0">
              <a:solidFill>
                <a:schemeClr val="accent3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發掘感興趣的職業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sz="1600" b="1" i="1" dirty="0" smtClean="0">
                <a:solidFill>
                  <a:srgbClr val="FF0000"/>
                </a:solidFill>
              </a:rPr>
              <a:t>工作生涯比讀書生涯長             </a:t>
            </a:r>
            <a:endParaRPr lang="en-US" altLang="zh-TW" sz="1600" b="1" i="1" dirty="0" smtClean="0">
              <a:solidFill>
                <a:srgbClr val="FF0000"/>
              </a:solidFill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在多方面裝備自己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sz="1600" b="1" i="1" dirty="0" smtClean="0">
                <a:solidFill>
                  <a:srgbClr val="FF0000"/>
                </a:solidFill>
              </a:rPr>
              <a:t>很多工作需要多方面的能力</a:t>
            </a:r>
            <a:endParaRPr lang="en-US" altLang="zh-TW" sz="1600" b="1" i="1" dirty="0" smtClean="0">
              <a:solidFill>
                <a:srgbClr val="FF0000"/>
              </a:solidFill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培養良好的做人態度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sz="1600" b="1" i="1" dirty="0" smtClean="0">
                <a:solidFill>
                  <a:srgbClr val="FF0000"/>
                </a:solidFill>
              </a:rPr>
              <a:t>上司可能看重員工的態度多於能力</a:t>
            </a:r>
            <a:endParaRPr lang="en-US" altLang="zh-TW" sz="1600" b="1" i="1" dirty="0" smtClean="0">
              <a:solidFill>
                <a:srgbClr val="FF0000"/>
              </a:solidFill>
            </a:endParaRPr>
          </a:p>
          <a:p>
            <a:endParaRPr lang="en-US" altLang="zh-TW" b="1" dirty="0" smtClean="0"/>
          </a:p>
          <a:p>
            <a:r>
              <a:rPr lang="zh-TW" altLang="en-US" b="1" dirty="0" smtClean="0"/>
              <a:t>學習與人相處的技巧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sz="1600" b="1" i="1" dirty="0" smtClean="0">
                <a:solidFill>
                  <a:srgbClr val="FF0000"/>
                </a:solidFill>
              </a:rPr>
              <a:t>很多工作需要員工與不同的人溝通</a:t>
            </a:r>
            <a:endParaRPr lang="en-US" altLang="zh-TW" sz="1600" b="1" i="1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2050" name="Picture 2" descr="C:\Users\chungmanshing\AppData\Local\Microsoft\Windows\Temporary Internet Files\Content.IE5\3WRC7HX5\calf_rai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417638"/>
            <a:ext cx="3312368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494</TotalTime>
  <Words>453</Words>
  <Application>Microsoft Office PowerPoint</Application>
  <PresentationFormat>On-screen Show (4:3)</PresentationFormat>
  <Paragraphs>126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新細明體</vt:lpstr>
      <vt:lpstr>Century Schoolbook</vt:lpstr>
      <vt:lpstr>Wingdings</vt:lpstr>
      <vt:lpstr>Wingdings 2</vt:lpstr>
      <vt:lpstr>壁窗</vt:lpstr>
      <vt:lpstr>由學校到工作</vt:lpstr>
      <vt:lpstr>PowerPoint Presentation</vt:lpstr>
      <vt:lpstr>環境</vt:lpstr>
      <vt:lpstr>時間</vt:lpstr>
      <vt:lpstr>責任</vt:lpstr>
      <vt:lpstr>收穫</vt:lpstr>
      <vt:lpstr>人際關係</vt:lpstr>
      <vt:lpstr>PowerPoint Presentation</vt:lpstr>
      <vt:lpstr>如何為未來作出準備</vt:lpstr>
      <vt:lpstr>工作實況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由學校到工作</dc:title>
  <dc:creator>chungmanshing</dc:creator>
  <cp:lastModifiedBy>CHOI, Yuet-ki</cp:lastModifiedBy>
  <cp:revision>48</cp:revision>
  <dcterms:created xsi:type="dcterms:W3CDTF">2015-11-11T07:52:50Z</dcterms:created>
  <dcterms:modified xsi:type="dcterms:W3CDTF">2023-07-20T03:33:03Z</dcterms:modified>
</cp:coreProperties>
</file>