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8" r:id="rId7"/>
    <p:sldId id="264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E34B-DB2C-4EF0-928A-D6CD188F841E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EDA4-660C-4939-945D-56144D8B2B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3EDA4-660C-4939-945D-56144D8B2BD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EA62A7-6E54-403B-91A7-48E5E04E3CB8}" type="datetimeFigureOut">
              <a:rPr lang="zh-TW" altLang="en-US" smtClean="0"/>
              <a:pPr/>
              <a:t>2023/7/20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161F37-8524-4B37-A90B-19AA7D17D1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72008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目標訂立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8437" name="Picture 5" descr="C:\Users\chungmanshing\AppData\Local\Microsoft\Windows\Temporary Internet Files\Content.IE5\KCBATBVR\goal_setting_activiti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838" y="1628800"/>
            <a:ext cx="622441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7204348" cy="649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曹星如的成長故事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 smtClean="0"/>
              <a:t>1987</a:t>
            </a:r>
            <a:r>
              <a:rPr lang="zh-TW" altLang="en-US" b="1" dirty="0" smtClean="0"/>
              <a:t>年出生，土生土長的香港人，人稱「神奇小子」。出身自拳擊世家，他與三名兄長都是跟隨父親學習拳擊。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自小無心向學，中學未畢業便踏入社會工作，做過裝修和搬運工人。在兄長的誘導下，找到了自己的人生方向。他穿上拳套，由業餘賽打到職業擂台，成為了香港首名職業西洋拳拳手。</a:t>
            </a:r>
            <a:endParaRPr lang="en-US" altLang="zh-TW" b="1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7" name="Picture 3" descr="C:\Users\chungmanshing\AppData\Local\Microsoft\Windows\Temporary Internet Files\Content.IE5\P4GXOAAL\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2433836" cy="26691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36" y="1052736"/>
            <a:ext cx="4045074" cy="2696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曹星如的成功之路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/>
              <a:t>擔任職業拳手前，曹星如在拳館擔任兼職教練，那時他名不經傳，身材又瘦小，學生經常質疑他的能力。後來他明白到只有做出成績才能令別人信服，於是開始參與業餘拳賽，並獲得香港冠軍，個人能力始獲肯定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在常規訓練中，曹星如每天要訓練</a:t>
            </a:r>
            <a:r>
              <a:rPr lang="en-US" altLang="zh-TW" b="1" dirty="0" smtClean="0"/>
              <a:t>6</a:t>
            </a:r>
            <a:r>
              <a:rPr lang="zh-TW" altLang="en-US" b="1" dirty="0" smtClean="0"/>
              <a:t>小時，訓練項目包括跑步、舉重、打沙包、實戰對打等，其中單是打沙包便要日打幾百至幾千拳。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曹星如在</a:t>
            </a:r>
            <a:r>
              <a:rPr lang="en-US" altLang="zh-TW" b="1" dirty="0" smtClean="0"/>
              <a:t>2015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月時贏得世界拳擊總會國際超蠅量級冠軍金腰帶，拳擊生涯保持</a:t>
            </a:r>
            <a:r>
              <a:rPr lang="en-US" altLang="zh-TW" b="1" dirty="0" smtClean="0"/>
              <a:t>16</a:t>
            </a:r>
            <a:r>
              <a:rPr lang="zh-TW" altLang="en-US" b="1" dirty="0" smtClean="0"/>
              <a:t>連勝紀錄。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Picture 2" descr="C:\Users\chungmanshing\AppData\Local\Microsoft\Windows\Temporary Internet Files\Content.IE5\KCBATBVR\100px-Olympic_pictogram_Boxin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2743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目標訂立技巧 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具體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r>
              <a:rPr lang="en-US" altLang="zh-TW" sz="3000" b="1" dirty="0" smtClean="0">
                <a:latin typeface="Berlin Sans FB"/>
              </a:rPr>
              <a:t>X</a:t>
            </a:r>
            <a:r>
              <a:rPr lang="zh-TW" altLang="en-US" sz="3000" b="1" dirty="0" smtClean="0">
                <a:latin typeface="Berlin Sans FB"/>
              </a:rPr>
              <a:t>  我想瘦</a:t>
            </a:r>
            <a:endParaRPr lang="en-US" altLang="zh-TW" sz="3000" b="1" dirty="0" smtClean="0"/>
          </a:p>
          <a:p>
            <a:pPr>
              <a:buNone/>
            </a:pPr>
            <a:endParaRPr lang="en-US" altLang="zh-TW" sz="3000" b="1" dirty="0" smtClean="0"/>
          </a:p>
          <a:p>
            <a:pPr>
              <a:buNone/>
            </a:pPr>
            <a:r>
              <a:rPr lang="zh-TW" altLang="zh-TW" sz="3000" b="1" dirty="0" smtClean="0">
                <a:latin typeface="Berlin Sans FB"/>
              </a:rPr>
              <a:t>√</a:t>
            </a:r>
            <a:r>
              <a:rPr lang="zh-TW" altLang="en-US" sz="3000" b="1" dirty="0" smtClean="0">
                <a:latin typeface="Berlin Sans FB"/>
              </a:rPr>
              <a:t> 我想減</a:t>
            </a:r>
            <a:r>
              <a:rPr lang="en-US" altLang="zh-TW" sz="3000" b="1" dirty="0" smtClean="0">
                <a:latin typeface="Berlin Sans FB"/>
              </a:rPr>
              <a:t>5</a:t>
            </a:r>
            <a:r>
              <a:rPr lang="zh-TW" altLang="en-US" sz="3000" b="1" dirty="0" smtClean="0">
                <a:latin typeface="Berlin Sans FB"/>
              </a:rPr>
              <a:t>磅</a:t>
            </a:r>
            <a:endParaRPr lang="en-US" altLang="zh-TW" sz="3000" b="1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C:\Users\chungmanshing\AppData\Local\Microsoft\Windows\Temporary Internet Files\Content.IE5\3WRC7HX5\120px-High_accuracy_Low_precisio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700808"/>
            <a:ext cx="30197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目標訂立技巧 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可行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r>
              <a:rPr lang="en-US" altLang="zh-TW" sz="3000" b="1" dirty="0" smtClean="0">
                <a:latin typeface="Berlin Sans FB"/>
              </a:rPr>
              <a:t>X</a:t>
            </a:r>
            <a:r>
              <a:rPr lang="zh-TW" altLang="en-US" sz="3000" b="1" dirty="0" smtClean="0">
                <a:latin typeface="Berlin Sans FB"/>
              </a:rPr>
              <a:t>  我想飛</a:t>
            </a:r>
            <a:endParaRPr lang="en-US" altLang="zh-TW" sz="3000" b="1" dirty="0" smtClean="0"/>
          </a:p>
          <a:p>
            <a:pPr>
              <a:buNone/>
            </a:pPr>
            <a:endParaRPr lang="en-US" altLang="zh-TW" sz="3000" b="1" dirty="0" smtClean="0"/>
          </a:p>
          <a:p>
            <a:pPr>
              <a:buNone/>
            </a:pPr>
            <a:r>
              <a:rPr lang="zh-TW" altLang="zh-TW" sz="3000" b="1" dirty="0" smtClean="0">
                <a:latin typeface="Berlin Sans FB"/>
              </a:rPr>
              <a:t>√</a:t>
            </a:r>
            <a:r>
              <a:rPr lang="zh-TW" altLang="en-US" sz="3000" b="1" dirty="0" smtClean="0">
                <a:latin typeface="Berlin Sans FB"/>
              </a:rPr>
              <a:t> 我想做飛機師</a:t>
            </a:r>
            <a:endParaRPr lang="en-US" altLang="zh-TW" sz="3000" b="1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9458" name="Picture 2" descr="C:\Users\chungmanshing\AppData\Local\Microsoft\Windows\Temporary Internet Files\Content.IE5\3WRC7HX5\superma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394508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目標訂立技巧 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有時限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r>
              <a:rPr lang="en-US" altLang="zh-TW" sz="3000" b="1" dirty="0" smtClean="0">
                <a:latin typeface="Berlin Sans FB"/>
              </a:rPr>
              <a:t>X</a:t>
            </a:r>
            <a:r>
              <a:rPr lang="zh-TW" altLang="en-US" sz="3000" b="1" dirty="0" smtClean="0">
                <a:latin typeface="Berlin Sans FB"/>
              </a:rPr>
              <a:t>  我想將來學識游水</a:t>
            </a:r>
            <a:endParaRPr lang="en-US" altLang="zh-TW" sz="3000" b="1" dirty="0" smtClean="0"/>
          </a:p>
          <a:p>
            <a:pPr>
              <a:buNone/>
            </a:pPr>
            <a:endParaRPr lang="en-US" altLang="zh-TW" sz="3000" b="1" dirty="0" smtClean="0"/>
          </a:p>
          <a:p>
            <a:pPr>
              <a:buNone/>
            </a:pPr>
            <a:r>
              <a:rPr lang="zh-TW" altLang="zh-TW" sz="3000" b="1" dirty="0" smtClean="0">
                <a:latin typeface="Berlin Sans FB"/>
              </a:rPr>
              <a:t>√</a:t>
            </a:r>
            <a:r>
              <a:rPr lang="zh-TW" altLang="en-US" sz="3000" b="1" dirty="0" smtClean="0">
                <a:latin typeface="Berlin Sans FB"/>
              </a:rPr>
              <a:t> 我想今個暑假學識游水</a:t>
            </a:r>
            <a:endParaRPr lang="en-US" altLang="zh-TW" sz="3000" b="1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485" name="Picture 5" descr="C:\Users\chungmanshing\AppData\Local\Microsoft\Windows\Temporary Internet Files\Content.IE5\KCBATBVR\My-Wallpaper-Calendar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2520280" cy="25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有助達成目標的態度 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堅毅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r>
              <a:rPr lang="en-US" altLang="zh-TW" sz="3000" b="1" dirty="0" smtClean="0">
                <a:latin typeface="Berlin Sans FB"/>
              </a:rPr>
              <a:t>X</a:t>
            </a:r>
            <a:r>
              <a:rPr lang="zh-TW" altLang="en-US" sz="3000" b="1" dirty="0" smtClean="0">
                <a:latin typeface="Berlin Sans FB"/>
              </a:rPr>
              <a:t>  我都係唔得架喇</a:t>
            </a:r>
            <a:r>
              <a:rPr lang="en-US" altLang="zh-TW" sz="3000" b="1" dirty="0" smtClean="0">
                <a:latin typeface="Berlin Sans FB"/>
              </a:rPr>
              <a:t>!</a:t>
            </a:r>
            <a:endParaRPr lang="en-US" altLang="zh-TW" sz="3000" b="1" dirty="0" smtClean="0"/>
          </a:p>
          <a:p>
            <a:pPr>
              <a:buNone/>
            </a:pPr>
            <a:endParaRPr lang="en-US" altLang="zh-TW" sz="3000" b="1" dirty="0" smtClean="0"/>
          </a:p>
          <a:p>
            <a:pPr>
              <a:buNone/>
            </a:pPr>
            <a:r>
              <a:rPr lang="zh-TW" altLang="zh-TW" sz="3000" b="1" dirty="0" smtClean="0">
                <a:latin typeface="Berlin Sans FB"/>
              </a:rPr>
              <a:t>√</a:t>
            </a:r>
            <a:r>
              <a:rPr lang="zh-TW" altLang="en-US" sz="3000" b="1" dirty="0" smtClean="0">
                <a:latin typeface="Berlin Sans FB"/>
              </a:rPr>
              <a:t> 我唔可以咁易放棄</a:t>
            </a:r>
            <a:r>
              <a:rPr lang="en-US" altLang="zh-TW" sz="3000" b="1" dirty="0" smtClean="0">
                <a:latin typeface="Berlin Sans FB"/>
              </a:rPr>
              <a:t>!</a:t>
            </a: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487" name="Picture 7" descr="C:\Users\chungmanshing\AppData\Local\Microsoft\Windows\Temporary Internet Files\Content.IE5\3WRC7HX5\ist2_2606183-busy-be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288032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有助達成目標的態度 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不斷反思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r>
              <a:rPr lang="en-US" altLang="zh-TW" sz="3000" b="1" dirty="0" smtClean="0">
                <a:latin typeface="Berlin Sans FB"/>
              </a:rPr>
              <a:t>X</a:t>
            </a:r>
            <a:r>
              <a:rPr lang="zh-TW" altLang="en-US" sz="3000" b="1" dirty="0" smtClean="0">
                <a:latin typeface="Berlin Sans FB"/>
              </a:rPr>
              <a:t>  試過都唔得，算喇</a:t>
            </a:r>
            <a:r>
              <a:rPr lang="en-US" altLang="zh-TW" sz="3000" b="1" dirty="0" smtClean="0">
                <a:latin typeface="Berlin Sans FB"/>
              </a:rPr>
              <a:t>!</a:t>
            </a:r>
            <a:endParaRPr lang="en-US" altLang="zh-TW" sz="3000" b="1" dirty="0" smtClean="0"/>
          </a:p>
          <a:p>
            <a:pPr>
              <a:buNone/>
            </a:pPr>
            <a:endParaRPr lang="en-US" altLang="zh-TW" sz="3000" b="1" dirty="0" smtClean="0"/>
          </a:p>
          <a:p>
            <a:pPr>
              <a:buNone/>
            </a:pPr>
            <a:r>
              <a:rPr lang="zh-TW" altLang="zh-TW" sz="3000" b="1" dirty="0" smtClean="0">
                <a:latin typeface="Berlin Sans FB"/>
              </a:rPr>
              <a:t>√</a:t>
            </a:r>
            <a:r>
              <a:rPr lang="zh-TW" altLang="en-US" sz="3000" b="1" dirty="0" smtClean="0">
                <a:latin typeface="Berlin Sans FB"/>
              </a:rPr>
              <a:t> 唔得會唔會因為我用錯方法呢</a:t>
            </a:r>
            <a:r>
              <a:rPr lang="en-US" altLang="zh-TW" sz="3000" b="1" dirty="0" smtClean="0">
                <a:latin typeface="Berlin Sans FB"/>
              </a:rPr>
              <a:t>?</a:t>
            </a:r>
          </a:p>
          <a:p>
            <a:pPr>
              <a:buNone/>
            </a:pPr>
            <a:endParaRPr lang="en-US" altLang="zh-TW" dirty="0" smtClean="0">
              <a:latin typeface="Berlin Sans FB"/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1513" name="Picture 9" descr="C:\Users\chungmanshing\AppData\Local\Microsoft\Windows\Temporary Internet Files\Content.IE5\KCBATBVR\Home-Simpson-Thinking-Vector-Ima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286385" cy="651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340</Words>
  <Application>Microsoft Office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新細明體</vt:lpstr>
      <vt:lpstr>Berlin Sans FB</vt:lpstr>
      <vt:lpstr>Calibri</vt:lpstr>
      <vt:lpstr>Century Schoolbook</vt:lpstr>
      <vt:lpstr>Wingdings</vt:lpstr>
      <vt:lpstr>Wingdings 2</vt:lpstr>
      <vt:lpstr>壁窗</vt:lpstr>
      <vt:lpstr>目標訂立</vt:lpstr>
      <vt:lpstr>曹星如的成長故事 </vt:lpstr>
      <vt:lpstr>曹星如的成功之路</vt:lpstr>
      <vt:lpstr>目標訂立技巧 : 具體 </vt:lpstr>
      <vt:lpstr>目標訂立技巧 : 可行 </vt:lpstr>
      <vt:lpstr>目標訂立技巧 : 有時限 </vt:lpstr>
      <vt:lpstr>有助達成目標的態度 : 堅毅 </vt:lpstr>
      <vt:lpstr>有助達成目標的態度 : 不斷反思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目標訂立</dc:title>
  <dc:creator>chungmanshing</dc:creator>
  <cp:lastModifiedBy>CHOI, Yuet-ki</cp:lastModifiedBy>
  <cp:revision>27</cp:revision>
  <dcterms:created xsi:type="dcterms:W3CDTF">2015-10-06T02:19:22Z</dcterms:created>
  <dcterms:modified xsi:type="dcterms:W3CDTF">2023-07-20T03:28:38Z</dcterms:modified>
</cp:coreProperties>
</file>