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2"/>
  </p:notesMasterIdLst>
  <p:handoutMasterIdLst>
    <p:handoutMasterId r:id="rId23"/>
  </p:handoutMasterIdLst>
  <p:sldIdLst>
    <p:sldId id="353" r:id="rId2"/>
    <p:sldId id="378" r:id="rId3"/>
    <p:sldId id="355" r:id="rId4"/>
    <p:sldId id="354" r:id="rId5"/>
    <p:sldId id="356" r:id="rId6"/>
    <p:sldId id="357" r:id="rId7"/>
    <p:sldId id="376" r:id="rId8"/>
    <p:sldId id="377" r:id="rId9"/>
    <p:sldId id="363" r:id="rId10"/>
    <p:sldId id="365" r:id="rId11"/>
    <p:sldId id="328" r:id="rId12"/>
    <p:sldId id="329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3" r:id="rId21"/>
  </p:sldIdLst>
  <p:sldSz cx="9144000" cy="6858000" type="screen4x3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4581" autoAdjust="0"/>
  </p:normalViewPr>
  <p:slideViewPr>
    <p:cSldViewPr snapToGrid="0">
      <p:cViewPr varScale="1">
        <p:scale>
          <a:sx n="109" d="100"/>
          <a:sy n="109" d="100"/>
        </p:scale>
        <p:origin x="15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e.edu.hk/ivesite/html/tc/index.html" TargetMode="External"/><Relationship Id="rId2" Type="http://schemas.openxmlformats.org/officeDocument/2006/relationships/hyperlink" Target="http://www.cic.hk/chi/" TargetMode="External"/><Relationship Id="rId1" Type="http://schemas.openxmlformats.org/officeDocument/2006/relationships/hyperlink" Target="http://www.yc.edu.hk/ycsite/html/tc/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mca.edu.hk/" TargetMode="External"/><Relationship Id="rId2" Type="http://schemas.openxmlformats.org/officeDocument/2006/relationships/hyperlink" Target="http://www.hkct.edu.hk/?lang=tc" TargetMode="External"/><Relationship Id="rId1" Type="http://schemas.openxmlformats.org/officeDocument/2006/relationships/hyperlink" Target="https://www.cita.org.hk/zh-hant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i.edu.hk/cci/html/tc/" TargetMode="External"/><Relationship Id="rId2" Type="http://schemas.openxmlformats.org/officeDocument/2006/relationships/hyperlink" Target="http://www.vtc.edu.hk/html/tc/institutions/msti_course_information.html" TargetMode="External"/><Relationship Id="rId1" Type="http://schemas.openxmlformats.org/officeDocument/2006/relationships/hyperlink" Target="https://www.hkmu.edu.hk/lipace/tc/" TargetMode="Externa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tc.edu.hk/shine/html/tc/index.html" TargetMode="External"/><Relationship Id="rId2" Type="http://schemas.openxmlformats.org/officeDocument/2006/relationships/hyperlink" Target="http://www.cbcc.edu.hk/" TargetMode="External"/><Relationship Id="rId1" Type="http://schemas.openxmlformats.org/officeDocument/2006/relationships/hyperlink" Target="http://www.cice.edu.hk/yj" TargetMode="Externa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ccece.edu.hk/tc/" TargetMode="External"/><Relationship Id="rId2" Type="http://schemas.openxmlformats.org/officeDocument/2006/relationships/hyperlink" Target="https://hkuspace.hku.hk/cht/" TargetMode="External"/><Relationship Id="rId1" Type="http://schemas.openxmlformats.org/officeDocument/2006/relationships/hyperlink" Target="http://www.twc.edu.hk/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e.edu.hk/ivesite/html/tc/index.html" TargetMode="External"/><Relationship Id="rId2" Type="http://schemas.openxmlformats.org/officeDocument/2006/relationships/hyperlink" Target="http://www.cic.hk/chi/" TargetMode="External"/><Relationship Id="rId1" Type="http://schemas.openxmlformats.org/officeDocument/2006/relationships/hyperlink" Target="http://www.yc.edu.hk/ycsite/html/tc/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mca.edu.hk/" TargetMode="External"/><Relationship Id="rId2" Type="http://schemas.openxmlformats.org/officeDocument/2006/relationships/hyperlink" Target="http://www.hkct.edu.hk/?lang=tc" TargetMode="External"/><Relationship Id="rId1" Type="http://schemas.openxmlformats.org/officeDocument/2006/relationships/hyperlink" Target="https://www.cita.org.hk/zh-hant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i.edu.hk/cci/html/tc/" TargetMode="External"/><Relationship Id="rId2" Type="http://schemas.openxmlformats.org/officeDocument/2006/relationships/hyperlink" Target="http://www.vtc.edu.hk/html/tc/institutions/msti_course_information.html" TargetMode="External"/><Relationship Id="rId1" Type="http://schemas.openxmlformats.org/officeDocument/2006/relationships/hyperlink" Target="https://www.hkmu.edu.hk/lipace/tc/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tc.edu.hk/shine/html/tc/index.html" TargetMode="External"/><Relationship Id="rId2" Type="http://schemas.openxmlformats.org/officeDocument/2006/relationships/hyperlink" Target="http://www.cbcc.edu.hk/" TargetMode="External"/><Relationship Id="rId1" Type="http://schemas.openxmlformats.org/officeDocument/2006/relationships/hyperlink" Target="http://www.cice.edu.hk/yj" TargetMode="External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hyperlink" Target="https://hkuspace.hku.hk/cht/" TargetMode="External"/><Relationship Id="rId2" Type="http://schemas.openxmlformats.org/officeDocument/2006/relationships/hyperlink" Target="http://www.twc.edu.hk/" TargetMode="External"/><Relationship Id="rId1" Type="http://schemas.openxmlformats.org/officeDocument/2006/relationships/hyperlink" Target="https://www.yccece.edu.hk/tc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7446CD-B625-42F3-B180-EA42EF126734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258BD94C-7EAE-4F37-AD96-F9715B4DFED5}">
      <dgm:prSet phldrT="[文字]"/>
      <dgm:spPr/>
      <dgm:t>
        <a:bodyPr/>
        <a:lstStyle/>
        <a:p>
          <a:r>
            <a:rPr lang="zh-TW" altLang="en-US" sz="1900" b="1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青年學院</a:t>
          </a:r>
          <a:endParaRPr lang="zh-TW" altLang="en-US" sz="19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AA00F373-6027-4CA1-BCE1-B3E15A6D4A38}" type="parTrans" cxnId="{A16443DC-15A7-4824-B09D-C9BF2A39735C}">
      <dgm:prSet/>
      <dgm:spPr/>
      <dgm:t>
        <a:bodyPr/>
        <a:lstStyle/>
        <a:p>
          <a:endParaRPr lang="zh-TW" altLang="en-US"/>
        </a:p>
      </dgm:t>
    </dgm:pt>
    <dgm:pt modelId="{9DBF16E9-F004-4E84-95AF-F6665C70B683}" type="sibTrans" cxnId="{A16443DC-15A7-4824-B09D-C9BF2A39735C}">
      <dgm:prSet/>
      <dgm:spPr/>
      <dgm:t>
        <a:bodyPr/>
        <a:lstStyle/>
        <a:p>
          <a:endParaRPr lang="zh-TW" altLang="en-US"/>
        </a:p>
      </dgm:t>
    </dgm:pt>
    <dgm:pt modelId="{2C0E4149-B47F-4D99-9C9F-CBF6C447C863}">
      <dgm:prSet phldrT="[文字]" custT="1"/>
      <dgm:spPr/>
      <dgm:t>
        <a:bodyPr/>
        <a:lstStyle/>
        <a:p>
          <a:r>
            <a:rPr lang="zh-TW" altLang="en-US" sz="1400" b="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職專文憑課程</a:t>
          </a:r>
          <a:endParaRPr lang="zh-TW" altLang="en-US" sz="1400" b="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AF0799F1-098E-43AD-8074-760ADDF9AB64}" type="parTrans" cxnId="{8E99EDBE-3522-48DB-B0E4-0BD7DE616A6D}">
      <dgm:prSet/>
      <dgm:spPr/>
      <dgm:t>
        <a:bodyPr/>
        <a:lstStyle/>
        <a:p>
          <a:endParaRPr lang="zh-TW" altLang="en-US"/>
        </a:p>
      </dgm:t>
    </dgm:pt>
    <dgm:pt modelId="{3969B0E2-6C31-42E3-97E2-BDCC5B519F1D}" type="sibTrans" cxnId="{8E99EDBE-3522-48DB-B0E4-0BD7DE616A6D}">
      <dgm:prSet/>
      <dgm:spPr/>
      <dgm:t>
        <a:bodyPr/>
        <a:lstStyle/>
        <a:p>
          <a:endParaRPr lang="zh-TW" altLang="en-US"/>
        </a:p>
      </dgm:t>
    </dgm:pt>
    <dgm:pt modelId="{9398F8D6-6CDA-4E29-A9B3-DF352D9B9881}">
      <dgm:prSet phldrT="[文字]"/>
      <dgm:spPr/>
      <dgm:t>
        <a:bodyPr/>
        <a:lstStyle/>
        <a:p>
          <a:r>
            <a:rPr lang="en-US" altLang="zh-TW" sz="1500" b="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1"/>
            </a:rPr>
            <a:t>http://www.yc.edu.hk/ycsite/html/tc/</a:t>
          </a:r>
          <a:endParaRPr lang="zh-TW" altLang="en-US" sz="1500" b="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41FFB5CA-ED37-4A4C-84D6-2930FB58807D}" type="parTrans" cxnId="{ECBDAC6B-3C3D-40E1-9671-94EFC3139382}">
      <dgm:prSet/>
      <dgm:spPr/>
      <dgm:t>
        <a:bodyPr/>
        <a:lstStyle/>
        <a:p>
          <a:endParaRPr lang="zh-TW" altLang="en-US"/>
        </a:p>
      </dgm:t>
    </dgm:pt>
    <dgm:pt modelId="{AA77D958-AF60-4535-BF4E-66087A3E7146}" type="sibTrans" cxnId="{ECBDAC6B-3C3D-40E1-9671-94EFC3139382}">
      <dgm:prSet/>
      <dgm:spPr/>
      <dgm:t>
        <a:bodyPr/>
        <a:lstStyle/>
        <a:p>
          <a:endParaRPr lang="zh-TW" altLang="en-US"/>
        </a:p>
      </dgm:t>
    </dgm:pt>
    <dgm:pt modelId="{EC3A1700-56C6-499F-BE94-205C35368533}">
      <dgm:prSet phldrT="[文字]"/>
      <dgm:spPr/>
      <dgm:t>
        <a:bodyPr/>
        <a:lstStyle/>
        <a:p>
          <a:r>
            <a:rPr lang="zh-TW" altLang="en-US" sz="1900" b="1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建造業議會</a:t>
          </a:r>
          <a:endParaRPr lang="zh-TW" altLang="en-US" sz="19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E48A7402-A4BD-43D3-9B09-83768F36B458}" type="parTrans" cxnId="{A7FA5B6B-A9E8-4541-A11A-FDEBABF3BCC2}">
      <dgm:prSet/>
      <dgm:spPr/>
      <dgm:t>
        <a:bodyPr/>
        <a:lstStyle/>
        <a:p>
          <a:endParaRPr lang="zh-TW" altLang="en-US"/>
        </a:p>
      </dgm:t>
    </dgm:pt>
    <dgm:pt modelId="{CB97A1EC-2975-4245-9195-9C95204110AB}" type="sibTrans" cxnId="{A7FA5B6B-A9E8-4541-A11A-FDEBABF3BCC2}">
      <dgm:prSet/>
      <dgm:spPr/>
      <dgm:t>
        <a:bodyPr/>
        <a:lstStyle/>
        <a:p>
          <a:endParaRPr lang="zh-TW" altLang="en-US"/>
        </a:p>
      </dgm:t>
    </dgm:pt>
    <dgm:pt modelId="{0DBB0DC3-1840-41AD-8365-83F7F57E5877}">
      <dgm:prSet phldrT="[文字]" custT="1"/>
      <dgm:spPr/>
      <dgm:t>
        <a:bodyPr/>
        <a:lstStyle/>
        <a:p>
          <a:r>
            <a:rPr lang="zh-TW" altLang="en-US" sz="1400" b="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基本工藝課程、建造業監工</a:t>
          </a:r>
          <a:r>
            <a:rPr lang="en-US" altLang="zh-TW" sz="1400" b="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/</a:t>
          </a:r>
          <a:r>
            <a:rPr lang="zh-TW" altLang="en-US" sz="1400" b="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技術員課程、建造文憑課程</a:t>
          </a:r>
          <a:endParaRPr lang="zh-TW" altLang="en-US" sz="1400" b="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9318EB8B-8A3D-4F85-8295-8BC1E85C321D}" type="parTrans" cxnId="{52DCBABA-E30B-4C91-873F-8DACECDD1909}">
      <dgm:prSet/>
      <dgm:spPr/>
      <dgm:t>
        <a:bodyPr/>
        <a:lstStyle/>
        <a:p>
          <a:endParaRPr lang="zh-TW" altLang="en-US"/>
        </a:p>
      </dgm:t>
    </dgm:pt>
    <dgm:pt modelId="{0D6E1EB3-6E2E-4518-89C6-31B4A471BAAF}" type="sibTrans" cxnId="{52DCBABA-E30B-4C91-873F-8DACECDD1909}">
      <dgm:prSet/>
      <dgm:spPr/>
      <dgm:t>
        <a:bodyPr/>
        <a:lstStyle/>
        <a:p>
          <a:endParaRPr lang="zh-TW" altLang="en-US"/>
        </a:p>
      </dgm:t>
    </dgm:pt>
    <dgm:pt modelId="{66613033-38B0-4063-9F54-99EF4BD014DD}">
      <dgm:prSet phldrT="[文字]"/>
      <dgm:spPr/>
      <dgm:t>
        <a:bodyPr/>
        <a:lstStyle/>
        <a:p>
          <a:r>
            <a:rPr lang="en-US" altLang="zh-TW" sz="1500" b="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2"/>
            </a:rPr>
            <a:t>http://www.cic.hk/chi/</a:t>
          </a:r>
          <a:endParaRPr lang="zh-TW" altLang="en-US" sz="1500" b="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1035434B-4AA8-48A9-94FD-4E606F46537E}" type="parTrans" cxnId="{BC138535-1F4F-46D8-8CA1-5F45F39E6C94}">
      <dgm:prSet/>
      <dgm:spPr/>
      <dgm:t>
        <a:bodyPr/>
        <a:lstStyle/>
        <a:p>
          <a:endParaRPr lang="zh-TW" altLang="en-US"/>
        </a:p>
      </dgm:t>
    </dgm:pt>
    <dgm:pt modelId="{A9069879-3BF0-4449-80EC-8A1CF35B0815}" type="sibTrans" cxnId="{BC138535-1F4F-46D8-8CA1-5F45F39E6C94}">
      <dgm:prSet/>
      <dgm:spPr/>
      <dgm:t>
        <a:bodyPr/>
        <a:lstStyle/>
        <a:p>
          <a:endParaRPr lang="zh-TW" altLang="en-US"/>
        </a:p>
      </dgm:t>
    </dgm:pt>
    <dgm:pt modelId="{AF47384E-2EE0-492C-9610-EF8FBD489A95}">
      <dgm:prSet phldrT="[文字]"/>
      <dgm:spPr/>
      <dgm:t>
        <a:bodyPr/>
        <a:lstStyle/>
        <a:p>
          <a:r>
            <a:rPr lang="zh-TW" altLang="en-US" sz="1900" b="1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香港專業教育學院</a:t>
          </a:r>
          <a:endParaRPr lang="zh-TW" altLang="en-US" sz="19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079E981A-F0C8-4D91-A4E7-099EA644BE6E}" type="parTrans" cxnId="{5615BF40-A639-4351-A22A-1E583B4231CB}">
      <dgm:prSet/>
      <dgm:spPr/>
      <dgm:t>
        <a:bodyPr/>
        <a:lstStyle/>
        <a:p>
          <a:endParaRPr lang="zh-TW" altLang="en-US"/>
        </a:p>
      </dgm:t>
    </dgm:pt>
    <dgm:pt modelId="{CA5318BF-D406-4006-9C84-93BF3305C649}" type="sibTrans" cxnId="{5615BF40-A639-4351-A22A-1E583B4231CB}">
      <dgm:prSet/>
      <dgm:spPr/>
      <dgm:t>
        <a:bodyPr/>
        <a:lstStyle/>
        <a:p>
          <a:endParaRPr lang="zh-TW" altLang="en-US"/>
        </a:p>
      </dgm:t>
    </dgm:pt>
    <dgm:pt modelId="{7F0577C2-9909-4201-946A-74A0DECBFA30}">
      <dgm:prSet phldrT="[文字]"/>
      <dgm:spPr/>
      <dgm:t>
        <a:bodyPr/>
        <a:lstStyle/>
        <a:p>
          <a:r>
            <a:rPr lang="en-US" altLang="zh-TW" sz="1500" b="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3"/>
            </a:rPr>
            <a:t>http://www.ive.edu.hk/ivesite/html/tc/index.html</a:t>
          </a:r>
          <a:endParaRPr lang="zh-TW" altLang="en-US" sz="1500" b="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0A4697E3-31A7-4E4F-9A65-34C4AC55E098}" type="sibTrans" cxnId="{F6AB0681-9256-4F76-94CB-E6CC86B0838C}">
      <dgm:prSet/>
      <dgm:spPr/>
      <dgm:t>
        <a:bodyPr/>
        <a:lstStyle/>
        <a:p>
          <a:endParaRPr lang="zh-TW" altLang="en-US"/>
        </a:p>
      </dgm:t>
    </dgm:pt>
    <dgm:pt modelId="{AF04D805-F4DE-474D-A473-F12D9C23E18E}" type="parTrans" cxnId="{F6AB0681-9256-4F76-94CB-E6CC86B0838C}">
      <dgm:prSet/>
      <dgm:spPr/>
      <dgm:t>
        <a:bodyPr/>
        <a:lstStyle/>
        <a:p>
          <a:endParaRPr lang="zh-TW" altLang="en-US"/>
        </a:p>
      </dgm:t>
    </dgm:pt>
    <dgm:pt modelId="{FC2CF25C-9ACE-40B5-AF85-71E9ADE4B6C0}">
      <dgm:prSet phldrT="[文字]" custT="1"/>
      <dgm:spPr/>
      <dgm:t>
        <a:bodyPr/>
        <a:lstStyle/>
        <a:p>
          <a:r>
            <a:rPr lang="zh-TW" altLang="en-US" sz="1400" b="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基礎課程文憑、文憑、證書課程</a:t>
          </a:r>
          <a:endParaRPr lang="zh-TW" altLang="en-US" sz="1400" b="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3EF49C7D-31EF-446F-9359-49E33F0B13BC}" type="sibTrans" cxnId="{DDB49B9A-5C31-4AB4-8AAD-F91BD39B3C02}">
      <dgm:prSet/>
      <dgm:spPr/>
      <dgm:t>
        <a:bodyPr/>
        <a:lstStyle/>
        <a:p>
          <a:endParaRPr lang="zh-TW" altLang="en-US"/>
        </a:p>
      </dgm:t>
    </dgm:pt>
    <dgm:pt modelId="{BECABE78-2122-4C1E-B830-5F28903A90D2}" type="parTrans" cxnId="{DDB49B9A-5C31-4AB4-8AAD-F91BD39B3C02}">
      <dgm:prSet/>
      <dgm:spPr/>
      <dgm:t>
        <a:bodyPr/>
        <a:lstStyle/>
        <a:p>
          <a:endParaRPr lang="zh-TW" altLang="en-US"/>
        </a:p>
      </dgm:t>
    </dgm:pt>
    <dgm:pt modelId="{B497F33D-970F-4CC1-B0E0-1FA847F9F766}" type="pres">
      <dgm:prSet presAssocID="{4E7446CD-B625-42F3-B180-EA42EF12673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98C9132-6721-49FB-9A07-AAF41EC3B19C}" type="pres">
      <dgm:prSet presAssocID="{258BD94C-7EAE-4F37-AD96-F9715B4DFED5}" presName="comp" presStyleCnt="0"/>
      <dgm:spPr/>
    </dgm:pt>
    <dgm:pt modelId="{7D4EA372-92C9-459C-9213-BA41597A04C7}" type="pres">
      <dgm:prSet presAssocID="{258BD94C-7EAE-4F37-AD96-F9715B4DFED5}" presName="box" presStyleLbl="node1" presStyleIdx="0" presStyleCnt="3"/>
      <dgm:spPr/>
      <dgm:t>
        <a:bodyPr/>
        <a:lstStyle/>
        <a:p>
          <a:endParaRPr lang="zh-TW" altLang="en-US"/>
        </a:p>
      </dgm:t>
    </dgm:pt>
    <dgm:pt modelId="{DD737ADC-0F5F-4311-8080-39F110A471C4}" type="pres">
      <dgm:prSet presAssocID="{258BD94C-7EAE-4F37-AD96-F9715B4DFED5}" presName="img" presStyleLbl="fgImgPlace1" presStyleIdx="0" presStyleCnt="3"/>
      <dgm:spPr/>
    </dgm:pt>
    <dgm:pt modelId="{89B5FE15-A089-4B02-B332-58565068288F}" type="pres">
      <dgm:prSet presAssocID="{258BD94C-7EAE-4F37-AD96-F9715B4DFED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3E7FFDE-F431-4B39-856C-6AB876F214FC}" type="pres">
      <dgm:prSet presAssocID="{9DBF16E9-F004-4E84-95AF-F6665C70B683}" presName="spacer" presStyleCnt="0"/>
      <dgm:spPr/>
    </dgm:pt>
    <dgm:pt modelId="{7CCA0A96-0C8C-4C0F-99F0-F604915F4A91}" type="pres">
      <dgm:prSet presAssocID="{EC3A1700-56C6-499F-BE94-205C35368533}" presName="comp" presStyleCnt="0"/>
      <dgm:spPr/>
    </dgm:pt>
    <dgm:pt modelId="{E1450579-ABBC-42C1-9AA7-8673CB2507DE}" type="pres">
      <dgm:prSet presAssocID="{EC3A1700-56C6-499F-BE94-205C35368533}" presName="box" presStyleLbl="node1" presStyleIdx="1" presStyleCnt="3"/>
      <dgm:spPr/>
      <dgm:t>
        <a:bodyPr/>
        <a:lstStyle/>
        <a:p>
          <a:endParaRPr lang="zh-TW" altLang="en-US"/>
        </a:p>
      </dgm:t>
    </dgm:pt>
    <dgm:pt modelId="{2860481E-E9A0-413C-92FD-A24E3C7FC8BA}" type="pres">
      <dgm:prSet presAssocID="{EC3A1700-56C6-499F-BE94-205C35368533}" presName="img" presStyleLbl="fgImgPlace1" presStyleIdx="1" presStyleCnt="3"/>
      <dgm:spPr/>
    </dgm:pt>
    <dgm:pt modelId="{95605923-383E-4685-8441-1334A6565886}" type="pres">
      <dgm:prSet presAssocID="{EC3A1700-56C6-499F-BE94-205C35368533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A8D8407-D200-4C33-A1D6-44519767BA3E}" type="pres">
      <dgm:prSet presAssocID="{CB97A1EC-2975-4245-9195-9C95204110AB}" presName="spacer" presStyleCnt="0"/>
      <dgm:spPr/>
    </dgm:pt>
    <dgm:pt modelId="{D4F36B28-5A42-4651-8858-BD6E9A30F6BE}" type="pres">
      <dgm:prSet presAssocID="{AF47384E-2EE0-492C-9610-EF8FBD489A95}" presName="comp" presStyleCnt="0"/>
      <dgm:spPr/>
    </dgm:pt>
    <dgm:pt modelId="{7C2FB173-2813-4B4F-8FAE-27C86E34B53F}" type="pres">
      <dgm:prSet presAssocID="{AF47384E-2EE0-492C-9610-EF8FBD489A95}" presName="box" presStyleLbl="node1" presStyleIdx="2" presStyleCnt="3"/>
      <dgm:spPr/>
      <dgm:t>
        <a:bodyPr/>
        <a:lstStyle/>
        <a:p>
          <a:endParaRPr lang="zh-TW" altLang="en-US"/>
        </a:p>
      </dgm:t>
    </dgm:pt>
    <dgm:pt modelId="{F0443A7C-EC60-455A-81C0-ECC64E9884F6}" type="pres">
      <dgm:prSet presAssocID="{AF47384E-2EE0-492C-9610-EF8FBD489A95}" presName="img" presStyleLbl="fgImgPlace1" presStyleIdx="2" presStyleCnt="3"/>
      <dgm:spPr/>
    </dgm:pt>
    <dgm:pt modelId="{69F8E8FE-3814-432D-A3A4-28E30D457D36}" type="pres">
      <dgm:prSet presAssocID="{AF47384E-2EE0-492C-9610-EF8FBD489A95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15DCF69-ADEB-461B-95CE-1F72F80EA155}" type="presOf" srcId="{9398F8D6-6CDA-4E29-A9B3-DF352D9B9881}" destId="{7D4EA372-92C9-459C-9213-BA41597A04C7}" srcOrd="0" destOrd="2" presId="urn:microsoft.com/office/officeart/2005/8/layout/vList4"/>
    <dgm:cxn modelId="{43D48EAB-919F-4312-8A9D-F47FF5030B15}" type="presOf" srcId="{7F0577C2-9909-4201-946A-74A0DECBFA30}" destId="{7C2FB173-2813-4B4F-8FAE-27C86E34B53F}" srcOrd="0" destOrd="2" presId="urn:microsoft.com/office/officeart/2005/8/layout/vList4"/>
    <dgm:cxn modelId="{A6F8552A-956A-47A9-8B34-0BC36532F997}" type="presOf" srcId="{0DBB0DC3-1840-41AD-8365-83F7F57E5877}" destId="{95605923-383E-4685-8441-1334A6565886}" srcOrd="1" destOrd="1" presId="urn:microsoft.com/office/officeart/2005/8/layout/vList4"/>
    <dgm:cxn modelId="{DDB49B9A-5C31-4AB4-8AAD-F91BD39B3C02}" srcId="{AF47384E-2EE0-492C-9610-EF8FBD489A95}" destId="{FC2CF25C-9ACE-40B5-AF85-71E9ADE4B6C0}" srcOrd="0" destOrd="0" parTransId="{BECABE78-2122-4C1E-B830-5F28903A90D2}" sibTransId="{3EF49C7D-31EF-446F-9359-49E33F0B13BC}"/>
    <dgm:cxn modelId="{3B895A7C-02CF-4930-B828-0DAA8031E411}" type="presOf" srcId="{2C0E4149-B47F-4D99-9C9F-CBF6C447C863}" destId="{7D4EA372-92C9-459C-9213-BA41597A04C7}" srcOrd="0" destOrd="1" presId="urn:microsoft.com/office/officeart/2005/8/layout/vList4"/>
    <dgm:cxn modelId="{E30EBCF2-0259-4907-AD47-700A0D878EED}" type="presOf" srcId="{4E7446CD-B625-42F3-B180-EA42EF126734}" destId="{B497F33D-970F-4CC1-B0E0-1FA847F9F766}" srcOrd="0" destOrd="0" presId="urn:microsoft.com/office/officeart/2005/8/layout/vList4"/>
    <dgm:cxn modelId="{E54BE139-31B6-443C-BAAE-A454F676B11D}" type="presOf" srcId="{EC3A1700-56C6-499F-BE94-205C35368533}" destId="{E1450579-ABBC-42C1-9AA7-8673CB2507DE}" srcOrd="0" destOrd="0" presId="urn:microsoft.com/office/officeart/2005/8/layout/vList4"/>
    <dgm:cxn modelId="{B2D45AAD-509B-4D10-A6E2-7B462341B795}" type="presOf" srcId="{FC2CF25C-9ACE-40B5-AF85-71E9ADE4B6C0}" destId="{69F8E8FE-3814-432D-A3A4-28E30D457D36}" srcOrd="1" destOrd="1" presId="urn:microsoft.com/office/officeart/2005/8/layout/vList4"/>
    <dgm:cxn modelId="{074F95D8-5EB4-4FF3-913B-B2C591F232B6}" type="presOf" srcId="{66613033-38B0-4063-9F54-99EF4BD014DD}" destId="{95605923-383E-4685-8441-1334A6565886}" srcOrd="1" destOrd="2" presId="urn:microsoft.com/office/officeart/2005/8/layout/vList4"/>
    <dgm:cxn modelId="{A16443DC-15A7-4824-B09D-C9BF2A39735C}" srcId="{4E7446CD-B625-42F3-B180-EA42EF126734}" destId="{258BD94C-7EAE-4F37-AD96-F9715B4DFED5}" srcOrd="0" destOrd="0" parTransId="{AA00F373-6027-4CA1-BCE1-B3E15A6D4A38}" sibTransId="{9DBF16E9-F004-4E84-95AF-F6665C70B683}"/>
    <dgm:cxn modelId="{88A4BF7A-02AB-42CF-8193-46474F80E65F}" type="presOf" srcId="{FC2CF25C-9ACE-40B5-AF85-71E9ADE4B6C0}" destId="{7C2FB173-2813-4B4F-8FAE-27C86E34B53F}" srcOrd="0" destOrd="1" presId="urn:microsoft.com/office/officeart/2005/8/layout/vList4"/>
    <dgm:cxn modelId="{022142F4-3258-41F5-A065-118A49BBC20A}" type="presOf" srcId="{AF47384E-2EE0-492C-9610-EF8FBD489A95}" destId="{7C2FB173-2813-4B4F-8FAE-27C86E34B53F}" srcOrd="0" destOrd="0" presId="urn:microsoft.com/office/officeart/2005/8/layout/vList4"/>
    <dgm:cxn modelId="{ECBDAC6B-3C3D-40E1-9671-94EFC3139382}" srcId="{258BD94C-7EAE-4F37-AD96-F9715B4DFED5}" destId="{9398F8D6-6CDA-4E29-A9B3-DF352D9B9881}" srcOrd="1" destOrd="0" parTransId="{41FFB5CA-ED37-4A4C-84D6-2930FB58807D}" sibTransId="{AA77D958-AF60-4535-BF4E-66087A3E7146}"/>
    <dgm:cxn modelId="{8E83E4CB-819B-418C-A9BB-320B495B9E50}" type="presOf" srcId="{9398F8D6-6CDA-4E29-A9B3-DF352D9B9881}" destId="{89B5FE15-A089-4B02-B332-58565068288F}" srcOrd="1" destOrd="2" presId="urn:microsoft.com/office/officeart/2005/8/layout/vList4"/>
    <dgm:cxn modelId="{D79B1D80-BE0E-4F3A-8828-C4BAEC74D952}" type="presOf" srcId="{66613033-38B0-4063-9F54-99EF4BD014DD}" destId="{E1450579-ABBC-42C1-9AA7-8673CB2507DE}" srcOrd="0" destOrd="2" presId="urn:microsoft.com/office/officeart/2005/8/layout/vList4"/>
    <dgm:cxn modelId="{52DCBABA-E30B-4C91-873F-8DACECDD1909}" srcId="{EC3A1700-56C6-499F-BE94-205C35368533}" destId="{0DBB0DC3-1840-41AD-8365-83F7F57E5877}" srcOrd="0" destOrd="0" parTransId="{9318EB8B-8A3D-4F85-8295-8BC1E85C321D}" sibTransId="{0D6E1EB3-6E2E-4518-89C6-31B4A471BAAF}"/>
    <dgm:cxn modelId="{81C6492C-37BA-4C4C-9B95-C0337307AD49}" type="presOf" srcId="{258BD94C-7EAE-4F37-AD96-F9715B4DFED5}" destId="{7D4EA372-92C9-459C-9213-BA41597A04C7}" srcOrd="0" destOrd="0" presId="urn:microsoft.com/office/officeart/2005/8/layout/vList4"/>
    <dgm:cxn modelId="{FC7B20DF-3BCA-421E-BF10-BB8DD9F469CA}" type="presOf" srcId="{258BD94C-7EAE-4F37-AD96-F9715B4DFED5}" destId="{89B5FE15-A089-4B02-B332-58565068288F}" srcOrd="1" destOrd="0" presId="urn:microsoft.com/office/officeart/2005/8/layout/vList4"/>
    <dgm:cxn modelId="{A7FA5B6B-A9E8-4541-A11A-FDEBABF3BCC2}" srcId="{4E7446CD-B625-42F3-B180-EA42EF126734}" destId="{EC3A1700-56C6-499F-BE94-205C35368533}" srcOrd="1" destOrd="0" parTransId="{E48A7402-A4BD-43D3-9B09-83768F36B458}" sibTransId="{CB97A1EC-2975-4245-9195-9C95204110AB}"/>
    <dgm:cxn modelId="{F6AB0681-9256-4F76-94CB-E6CC86B0838C}" srcId="{AF47384E-2EE0-492C-9610-EF8FBD489A95}" destId="{7F0577C2-9909-4201-946A-74A0DECBFA30}" srcOrd="1" destOrd="0" parTransId="{AF04D805-F4DE-474D-A473-F12D9C23E18E}" sibTransId="{0A4697E3-31A7-4E4F-9A65-34C4AC55E098}"/>
    <dgm:cxn modelId="{2A884157-092C-4083-8574-33A34FF20E07}" type="presOf" srcId="{7F0577C2-9909-4201-946A-74A0DECBFA30}" destId="{69F8E8FE-3814-432D-A3A4-28E30D457D36}" srcOrd="1" destOrd="2" presId="urn:microsoft.com/office/officeart/2005/8/layout/vList4"/>
    <dgm:cxn modelId="{8E99EDBE-3522-48DB-B0E4-0BD7DE616A6D}" srcId="{258BD94C-7EAE-4F37-AD96-F9715B4DFED5}" destId="{2C0E4149-B47F-4D99-9C9F-CBF6C447C863}" srcOrd="0" destOrd="0" parTransId="{AF0799F1-098E-43AD-8074-760ADDF9AB64}" sibTransId="{3969B0E2-6C31-42E3-97E2-BDCC5B519F1D}"/>
    <dgm:cxn modelId="{BC138535-1F4F-46D8-8CA1-5F45F39E6C94}" srcId="{EC3A1700-56C6-499F-BE94-205C35368533}" destId="{66613033-38B0-4063-9F54-99EF4BD014DD}" srcOrd="1" destOrd="0" parTransId="{1035434B-4AA8-48A9-94FD-4E606F46537E}" sibTransId="{A9069879-3BF0-4449-80EC-8A1CF35B0815}"/>
    <dgm:cxn modelId="{E0B2EC5A-D543-41C8-BC1E-A6F00333E377}" type="presOf" srcId="{EC3A1700-56C6-499F-BE94-205C35368533}" destId="{95605923-383E-4685-8441-1334A6565886}" srcOrd="1" destOrd="0" presId="urn:microsoft.com/office/officeart/2005/8/layout/vList4"/>
    <dgm:cxn modelId="{5615BF40-A639-4351-A22A-1E583B4231CB}" srcId="{4E7446CD-B625-42F3-B180-EA42EF126734}" destId="{AF47384E-2EE0-492C-9610-EF8FBD489A95}" srcOrd="2" destOrd="0" parTransId="{079E981A-F0C8-4D91-A4E7-099EA644BE6E}" sibTransId="{CA5318BF-D406-4006-9C84-93BF3305C649}"/>
    <dgm:cxn modelId="{33A70E6C-B596-4A9B-AE35-27F4F3510C8A}" type="presOf" srcId="{0DBB0DC3-1840-41AD-8365-83F7F57E5877}" destId="{E1450579-ABBC-42C1-9AA7-8673CB2507DE}" srcOrd="0" destOrd="1" presId="urn:microsoft.com/office/officeart/2005/8/layout/vList4"/>
    <dgm:cxn modelId="{DC9B2786-48BA-40DE-9C14-7C8B19C83D4A}" type="presOf" srcId="{2C0E4149-B47F-4D99-9C9F-CBF6C447C863}" destId="{89B5FE15-A089-4B02-B332-58565068288F}" srcOrd="1" destOrd="1" presId="urn:microsoft.com/office/officeart/2005/8/layout/vList4"/>
    <dgm:cxn modelId="{D5FAEB40-0FDA-4387-ABAD-2B0FEA38AB31}" type="presOf" srcId="{AF47384E-2EE0-492C-9610-EF8FBD489A95}" destId="{69F8E8FE-3814-432D-A3A4-28E30D457D36}" srcOrd="1" destOrd="0" presId="urn:microsoft.com/office/officeart/2005/8/layout/vList4"/>
    <dgm:cxn modelId="{7B17A857-0AAC-487D-82D9-AEEDC4CFDBD1}" type="presParOf" srcId="{B497F33D-970F-4CC1-B0E0-1FA847F9F766}" destId="{A98C9132-6721-49FB-9A07-AAF41EC3B19C}" srcOrd="0" destOrd="0" presId="urn:microsoft.com/office/officeart/2005/8/layout/vList4"/>
    <dgm:cxn modelId="{D835F21C-83D7-4A08-9E8D-FDF46A9E3649}" type="presParOf" srcId="{A98C9132-6721-49FB-9A07-AAF41EC3B19C}" destId="{7D4EA372-92C9-459C-9213-BA41597A04C7}" srcOrd="0" destOrd="0" presId="urn:microsoft.com/office/officeart/2005/8/layout/vList4"/>
    <dgm:cxn modelId="{B1884BC2-1362-4F55-AB89-32D3B2AA4634}" type="presParOf" srcId="{A98C9132-6721-49FB-9A07-AAF41EC3B19C}" destId="{DD737ADC-0F5F-4311-8080-39F110A471C4}" srcOrd="1" destOrd="0" presId="urn:microsoft.com/office/officeart/2005/8/layout/vList4"/>
    <dgm:cxn modelId="{686E2D95-36C8-4BD8-89EB-C8A3F20BCB0C}" type="presParOf" srcId="{A98C9132-6721-49FB-9A07-AAF41EC3B19C}" destId="{89B5FE15-A089-4B02-B332-58565068288F}" srcOrd="2" destOrd="0" presId="urn:microsoft.com/office/officeart/2005/8/layout/vList4"/>
    <dgm:cxn modelId="{0BBE1782-2F4A-4F0B-8027-B80FA58D3DDB}" type="presParOf" srcId="{B497F33D-970F-4CC1-B0E0-1FA847F9F766}" destId="{83E7FFDE-F431-4B39-856C-6AB876F214FC}" srcOrd="1" destOrd="0" presId="urn:microsoft.com/office/officeart/2005/8/layout/vList4"/>
    <dgm:cxn modelId="{DDB33F61-7276-4D00-878D-CF3C50324BF1}" type="presParOf" srcId="{B497F33D-970F-4CC1-B0E0-1FA847F9F766}" destId="{7CCA0A96-0C8C-4C0F-99F0-F604915F4A91}" srcOrd="2" destOrd="0" presId="urn:microsoft.com/office/officeart/2005/8/layout/vList4"/>
    <dgm:cxn modelId="{A2E94783-5192-4D73-A901-27CE7C6311F2}" type="presParOf" srcId="{7CCA0A96-0C8C-4C0F-99F0-F604915F4A91}" destId="{E1450579-ABBC-42C1-9AA7-8673CB2507DE}" srcOrd="0" destOrd="0" presId="urn:microsoft.com/office/officeart/2005/8/layout/vList4"/>
    <dgm:cxn modelId="{0F3446F3-80BD-49E5-852F-8AA917634805}" type="presParOf" srcId="{7CCA0A96-0C8C-4C0F-99F0-F604915F4A91}" destId="{2860481E-E9A0-413C-92FD-A24E3C7FC8BA}" srcOrd="1" destOrd="0" presId="urn:microsoft.com/office/officeart/2005/8/layout/vList4"/>
    <dgm:cxn modelId="{3303EF62-5BCB-4E78-B28D-73B6CC743619}" type="presParOf" srcId="{7CCA0A96-0C8C-4C0F-99F0-F604915F4A91}" destId="{95605923-383E-4685-8441-1334A6565886}" srcOrd="2" destOrd="0" presId="urn:microsoft.com/office/officeart/2005/8/layout/vList4"/>
    <dgm:cxn modelId="{D812F9AE-2C04-475D-A80C-36A3DC516C04}" type="presParOf" srcId="{B497F33D-970F-4CC1-B0E0-1FA847F9F766}" destId="{2A8D8407-D200-4C33-A1D6-44519767BA3E}" srcOrd="3" destOrd="0" presId="urn:microsoft.com/office/officeart/2005/8/layout/vList4"/>
    <dgm:cxn modelId="{09EB207C-87BE-43E7-8D2D-59DD2567A9FE}" type="presParOf" srcId="{B497F33D-970F-4CC1-B0E0-1FA847F9F766}" destId="{D4F36B28-5A42-4651-8858-BD6E9A30F6BE}" srcOrd="4" destOrd="0" presId="urn:microsoft.com/office/officeart/2005/8/layout/vList4"/>
    <dgm:cxn modelId="{B7856E93-C961-4106-A30C-4A2ECFFECBC5}" type="presParOf" srcId="{D4F36B28-5A42-4651-8858-BD6E9A30F6BE}" destId="{7C2FB173-2813-4B4F-8FAE-27C86E34B53F}" srcOrd="0" destOrd="0" presId="urn:microsoft.com/office/officeart/2005/8/layout/vList4"/>
    <dgm:cxn modelId="{0140AD08-BDB6-49E1-96E0-88ADE7586FD0}" type="presParOf" srcId="{D4F36B28-5A42-4651-8858-BD6E9A30F6BE}" destId="{F0443A7C-EC60-455A-81C0-ECC64E9884F6}" srcOrd="1" destOrd="0" presId="urn:microsoft.com/office/officeart/2005/8/layout/vList4"/>
    <dgm:cxn modelId="{30AAAB16-A3D0-4A01-BAA4-83F928F5AC04}" type="presParOf" srcId="{D4F36B28-5A42-4651-8858-BD6E9A30F6BE}" destId="{69F8E8FE-3814-432D-A3A4-28E30D457D3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E9B2A2-EACF-4476-8F78-6CBF327E39CC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B93E26AA-0719-43F0-B864-8B3288E96575}">
      <dgm:prSet phldrT="[文字]" custT="1"/>
      <dgm:spPr/>
      <dgm:t>
        <a:bodyPr/>
        <a:lstStyle/>
        <a:p>
          <a:r>
            <a:rPr lang="zh-TW" altLang="en-US" sz="1900" b="1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製衣業訓練局</a:t>
          </a:r>
          <a:endParaRPr lang="zh-TW" altLang="en-US" sz="1900" b="1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3BBF0F5D-EC6C-47D0-B675-862CC12A8DE1}" type="parTrans" cxnId="{58C5C8B6-F866-4CA6-8F11-D294A34320CC}">
      <dgm:prSet/>
      <dgm:spPr/>
      <dgm:t>
        <a:bodyPr/>
        <a:lstStyle/>
        <a:p>
          <a:endParaRPr lang="zh-TW" altLang="en-US"/>
        </a:p>
      </dgm:t>
    </dgm:pt>
    <dgm:pt modelId="{0C7C3B0E-DF56-4AF5-857A-697CFAB71680}" type="sibTrans" cxnId="{58C5C8B6-F866-4CA6-8F11-D294A34320CC}">
      <dgm:prSet/>
      <dgm:spPr/>
      <dgm:t>
        <a:bodyPr/>
        <a:lstStyle/>
        <a:p>
          <a:endParaRPr lang="zh-TW" altLang="en-US"/>
        </a:p>
      </dgm:t>
    </dgm:pt>
    <dgm:pt modelId="{045F736A-B056-4D93-BF16-460081C81369}">
      <dgm:prSet phldrT="[文字]"/>
      <dgm:spPr/>
      <dgm:t>
        <a:bodyPr/>
        <a:lstStyle/>
        <a:p>
          <a:r>
            <a:rPr lang="zh-TW" altLang="en-US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文憑課程、證書課程</a:t>
          </a:r>
          <a:endParaRPr lang="zh-TW" altLang="en-US" sz="14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98507C04-A06C-4157-A31E-5B0BD4730D19}" type="parTrans" cxnId="{A132C97A-E91E-49C8-BE47-76C75256402C}">
      <dgm:prSet/>
      <dgm:spPr/>
      <dgm:t>
        <a:bodyPr/>
        <a:lstStyle/>
        <a:p>
          <a:endParaRPr lang="zh-TW" altLang="en-US"/>
        </a:p>
      </dgm:t>
    </dgm:pt>
    <dgm:pt modelId="{84C7D306-F416-4FF0-B763-952C2302B553}" type="sibTrans" cxnId="{A132C97A-E91E-49C8-BE47-76C75256402C}">
      <dgm:prSet/>
      <dgm:spPr/>
      <dgm:t>
        <a:bodyPr/>
        <a:lstStyle/>
        <a:p>
          <a:endParaRPr lang="zh-TW" altLang="en-US"/>
        </a:p>
      </dgm:t>
    </dgm:pt>
    <dgm:pt modelId="{36B49E81-5C99-43FB-A28C-FB3BF2AECA14}">
      <dgm:prSet phldrT="[文字]"/>
      <dgm:spPr/>
      <dgm:t>
        <a:bodyPr/>
        <a:lstStyle/>
        <a:p>
          <a:r>
            <a:rPr lang="en-US" altLang="zh-TW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1"/>
            </a:rPr>
            <a:t>https://www.cita.org.hk/zh-hant</a:t>
          </a:r>
          <a:r>
            <a:rPr lang="en-US" altLang="zh-TW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/</a:t>
          </a:r>
          <a:endParaRPr lang="zh-TW" altLang="en-US" sz="14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810815AE-5152-4C17-8DEE-E32B222274AD}" type="parTrans" cxnId="{319F574C-B1F4-4D57-86F2-920D840441DD}">
      <dgm:prSet/>
      <dgm:spPr/>
      <dgm:t>
        <a:bodyPr/>
        <a:lstStyle/>
        <a:p>
          <a:endParaRPr lang="zh-TW" altLang="en-US"/>
        </a:p>
      </dgm:t>
    </dgm:pt>
    <dgm:pt modelId="{7E9E4CC5-D9E7-4806-AD0D-05D9DDA8F26F}" type="sibTrans" cxnId="{319F574C-B1F4-4D57-86F2-920D840441DD}">
      <dgm:prSet/>
      <dgm:spPr/>
      <dgm:t>
        <a:bodyPr/>
        <a:lstStyle/>
        <a:p>
          <a:endParaRPr lang="zh-TW" altLang="en-US"/>
        </a:p>
      </dgm:t>
    </dgm:pt>
    <dgm:pt modelId="{ADC31458-1999-4CF4-AD18-8A4F23EFE874}">
      <dgm:prSet phldrT="[文字]" custT="1"/>
      <dgm:spPr/>
      <dgm:t>
        <a:bodyPr/>
        <a:lstStyle/>
        <a:p>
          <a:r>
            <a:rPr lang="zh-TW" altLang="en-US" sz="1900" b="1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香港專業進修學校</a:t>
          </a:r>
          <a:endParaRPr lang="zh-TW" altLang="en-US" sz="1900" b="1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005C128D-0755-48A6-85D7-3B47B82FC467}" type="parTrans" cxnId="{84DC0223-751B-495D-911D-870058E99247}">
      <dgm:prSet/>
      <dgm:spPr/>
      <dgm:t>
        <a:bodyPr/>
        <a:lstStyle/>
        <a:p>
          <a:endParaRPr lang="zh-TW" altLang="en-US"/>
        </a:p>
      </dgm:t>
    </dgm:pt>
    <dgm:pt modelId="{34A84B85-4CB0-483A-A719-E4E55B710515}" type="sibTrans" cxnId="{84DC0223-751B-495D-911D-870058E99247}">
      <dgm:prSet/>
      <dgm:spPr/>
      <dgm:t>
        <a:bodyPr/>
        <a:lstStyle/>
        <a:p>
          <a:endParaRPr lang="zh-TW" altLang="en-US"/>
        </a:p>
      </dgm:t>
    </dgm:pt>
    <dgm:pt modelId="{A9581227-C8F9-4427-846C-BFFB16B15DD9}">
      <dgm:prSet phldrT="[文字]"/>
      <dgm:spPr/>
      <dgm:t>
        <a:bodyPr/>
        <a:lstStyle/>
        <a:p>
          <a:r>
            <a:rPr lang="zh-TW" altLang="en-US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一年制專科文憑、毅進文憑</a:t>
          </a:r>
          <a:endParaRPr lang="zh-TW" altLang="en-US" sz="14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704F5886-5EA7-4A57-83B8-85E20D179E90}" type="parTrans" cxnId="{5C58B73F-F688-4949-AB16-32B4FD23486C}">
      <dgm:prSet/>
      <dgm:spPr/>
      <dgm:t>
        <a:bodyPr/>
        <a:lstStyle/>
        <a:p>
          <a:endParaRPr lang="zh-TW" altLang="en-US"/>
        </a:p>
      </dgm:t>
    </dgm:pt>
    <dgm:pt modelId="{5E644AA3-B431-4C6D-9D37-1E7806223AA8}" type="sibTrans" cxnId="{5C58B73F-F688-4949-AB16-32B4FD23486C}">
      <dgm:prSet/>
      <dgm:spPr/>
      <dgm:t>
        <a:bodyPr/>
        <a:lstStyle/>
        <a:p>
          <a:endParaRPr lang="zh-TW" altLang="en-US"/>
        </a:p>
      </dgm:t>
    </dgm:pt>
    <dgm:pt modelId="{617873E7-293B-43DA-9F5A-CFB57A9E87D8}">
      <dgm:prSet phldrT="[文字]"/>
      <dgm:spPr/>
      <dgm:t>
        <a:bodyPr/>
        <a:lstStyle/>
        <a:p>
          <a:r>
            <a:rPr lang="en-US" altLang="zh-TW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2"/>
            </a:rPr>
            <a:t>http://www.hkct.edu.hk/?lang=tc</a:t>
          </a:r>
          <a:endParaRPr lang="zh-TW" altLang="en-US" sz="14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CFF15B4E-D918-42EE-B84A-58590F75F38C}" type="parTrans" cxnId="{7157FB21-D1C4-45C0-A3BE-93E5771FF5C0}">
      <dgm:prSet/>
      <dgm:spPr/>
      <dgm:t>
        <a:bodyPr/>
        <a:lstStyle/>
        <a:p>
          <a:endParaRPr lang="zh-TW" altLang="en-US"/>
        </a:p>
      </dgm:t>
    </dgm:pt>
    <dgm:pt modelId="{4D96FE26-D901-4395-8AB1-EF3B51A04BB7}" type="sibTrans" cxnId="{7157FB21-D1C4-45C0-A3BE-93E5771FF5C0}">
      <dgm:prSet/>
      <dgm:spPr/>
      <dgm:t>
        <a:bodyPr/>
        <a:lstStyle/>
        <a:p>
          <a:endParaRPr lang="zh-TW" altLang="en-US"/>
        </a:p>
      </dgm:t>
    </dgm:pt>
    <dgm:pt modelId="{BAFFD2FD-2A21-482F-BD43-C4411F98D4E8}">
      <dgm:prSet phldrT="[文字]" custT="1"/>
      <dgm:spPr/>
      <dgm:t>
        <a:bodyPr/>
        <a:lstStyle/>
        <a:p>
          <a:r>
            <a:rPr lang="zh-TW" altLang="en-US" sz="1900" b="1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青年會專業書院</a:t>
          </a:r>
          <a:endParaRPr lang="zh-TW" altLang="en-US" sz="1900" b="1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F44F37CC-5DD7-42AF-875D-1D8A433C92A5}" type="parTrans" cxnId="{98108830-ECD5-4348-8BD4-816225F57579}">
      <dgm:prSet/>
      <dgm:spPr/>
      <dgm:t>
        <a:bodyPr/>
        <a:lstStyle/>
        <a:p>
          <a:endParaRPr lang="zh-TW" altLang="en-US"/>
        </a:p>
      </dgm:t>
    </dgm:pt>
    <dgm:pt modelId="{1FDCFFF9-F8CE-4D6D-B63A-DC436712A864}" type="sibTrans" cxnId="{98108830-ECD5-4348-8BD4-816225F57579}">
      <dgm:prSet/>
      <dgm:spPr/>
      <dgm:t>
        <a:bodyPr/>
        <a:lstStyle/>
        <a:p>
          <a:endParaRPr lang="zh-TW" altLang="en-US"/>
        </a:p>
      </dgm:t>
    </dgm:pt>
    <dgm:pt modelId="{78A9AD1A-3CFD-47AF-BA4D-A2E70DAFC535}">
      <dgm:prSet phldrT="[文字]"/>
      <dgm:spPr/>
      <dgm:t>
        <a:bodyPr/>
        <a:lstStyle/>
        <a:p>
          <a:r>
            <a:rPr lang="zh-TW" altLang="en-US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酒店營運證書、款待學文憑</a:t>
          </a:r>
          <a:r>
            <a:rPr lang="en-US" altLang="zh-TW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(</a:t>
          </a:r>
          <a:r>
            <a:rPr lang="zh-TW" altLang="en-US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一年制</a:t>
          </a:r>
          <a:r>
            <a:rPr lang="en-US" altLang="zh-TW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) </a:t>
          </a:r>
          <a:r>
            <a:rPr lang="zh-TW" altLang="en-US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酒店及餐飲、旅遊業</a:t>
          </a:r>
          <a:endParaRPr lang="zh-TW" altLang="en-US" sz="14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1E627D8E-50D1-408A-8D0C-00B0BBB08888}" type="parTrans" cxnId="{A5D7EE2B-B0A6-4D6A-B882-2078B6A13258}">
      <dgm:prSet/>
      <dgm:spPr/>
      <dgm:t>
        <a:bodyPr/>
        <a:lstStyle/>
        <a:p>
          <a:endParaRPr lang="zh-TW" altLang="en-US"/>
        </a:p>
      </dgm:t>
    </dgm:pt>
    <dgm:pt modelId="{31720E98-6C7F-4C09-A853-26C5E0DBFDE2}" type="sibTrans" cxnId="{A5D7EE2B-B0A6-4D6A-B882-2078B6A13258}">
      <dgm:prSet/>
      <dgm:spPr/>
      <dgm:t>
        <a:bodyPr/>
        <a:lstStyle/>
        <a:p>
          <a:endParaRPr lang="zh-TW" altLang="en-US"/>
        </a:p>
      </dgm:t>
    </dgm:pt>
    <dgm:pt modelId="{3DB00D1F-BA4E-48CA-A5D3-A28A6ED8425D}">
      <dgm:prSet phldrT="[文字]"/>
      <dgm:spPr/>
      <dgm:t>
        <a:bodyPr/>
        <a:lstStyle/>
        <a:p>
          <a:r>
            <a:rPr lang="en-US" altLang="zh-TW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3"/>
            </a:rPr>
            <a:t>http://www.ymca.edu.hk/</a:t>
          </a:r>
          <a:endParaRPr lang="zh-TW" altLang="en-US" sz="14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52011C5F-AC5A-40A1-93BB-42ADB28DAA87}" type="parTrans" cxnId="{12F8A2F7-9DD3-472D-A008-B7A846403956}">
      <dgm:prSet/>
      <dgm:spPr/>
      <dgm:t>
        <a:bodyPr/>
        <a:lstStyle/>
        <a:p>
          <a:endParaRPr lang="zh-TW" altLang="en-US"/>
        </a:p>
      </dgm:t>
    </dgm:pt>
    <dgm:pt modelId="{70CF5660-A2B4-4491-B595-7EB4397F173F}" type="sibTrans" cxnId="{12F8A2F7-9DD3-472D-A008-B7A846403956}">
      <dgm:prSet/>
      <dgm:spPr/>
      <dgm:t>
        <a:bodyPr/>
        <a:lstStyle/>
        <a:p>
          <a:endParaRPr lang="zh-TW" altLang="en-US"/>
        </a:p>
      </dgm:t>
    </dgm:pt>
    <dgm:pt modelId="{C023E142-319D-413E-9D74-26658B2C8CD5}">
      <dgm:prSet/>
      <dgm:spPr/>
      <dgm:t>
        <a:bodyPr/>
        <a:lstStyle/>
        <a:p>
          <a:r>
            <a:rPr lang="zh-TW" altLang="en-US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設計學文憑</a:t>
          </a:r>
          <a:r>
            <a:rPr lang="en-US" altLang="zh-TW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(</a:t>
          </a:r>
          <a:r>
            <a:rPr lang="zh-TW" altLang="en-US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一年制</a:t>
          </a:r>
          <a:r>
            <a:rPr lang="en-US" altLang="zh-TW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) </a:t>
          </a:r>
          <a:r>
            <a:rPr lang="zh-TW" altLang="en-US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平面設計、數碼攝影</a:t>
          </a:r>
          <a:endParaRPr lang="zh-TW" altLang="en-US" sz="14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F6C97C1D-EDEE-429B-9A4F-C25D96EF4AF8}" type="sibTrans" cxnId="{33579E93-2828-480C-A207-713C93BBC3D1}">
      <dgm:prSet/>
      <dgm:spPr/>
      <dgm:t>
        <a:bodyPr/>
        <a:lstStyle/>
        <a:p>
          <a:endParaRPr lang="zh-TW" altLang="en-US"/>
        </a:p>
      </dgm:t>
    </dgm:pt>
    <dgm:pt modelId="{1D1EED41-476A-408A-8626-3CA82646740D}" type="parTrans" cxnId="{33579E93-2828-480C-A207-713C93BBC3D1}">
      <dgm:prSet/>
      <dgm:spPr/>
      <dgm:t>
        <a:bodyPr/>
        <a:lstStyle/>
        <a:p>
          <a:endParaRPr lang="zh-TW" altLang="en-US"/>
        </a:p>
      </dgm:t>
    </dgm:pt>
    <dgm:pt modelId="{28B065B8-E289-44C3-B550-8BD8CAC97D1C}" type="pres">
      <dgm:prSet presAssocID="{58E9B2A2-EACF-4476-8F78-6CBF327E39C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2E0CA0B-6981-4B93-BD6B-A7B343208555}" type="pres">
      <dgm:prSet presAssocID="{B93E26AA-0719-43F0-B864-8B3288E96575}" presName="comp" presStyleCnt="0"/>
      <dgm:spPr/>
    </dgm:pt>
    <dgm:pt modelId="{3D0B7DAD-1665-4EC1-965E-83D12220DF1D}" type="pres">
      <dgm:prSet presAssocID="{B93E26AA-0719-43F0-B864-8B3288E96575}" presName="box" presStyleLbl="node1" presStyleIdx="0" presStyleCnt="3"/>
      <dgm:spPr/>
      <dgm:t>
        <a:bodyPr/>
        <a:lstStyle/>
        <a:p>
          <a:endParaRPr lang="zh-TW" altLang="en-US"/>
        </a:p>
      </dgm:t>
    </dgm:pt>
    <dgm:pt modelId="{804600DE-BA93-4566-832E-1675B871A5A4}" type="pres">
      <dgm:prSet presAssocID="{B93E26AA-0719-43F0-B864-8B3288E96575}" presName="img" presStyleLbl="fgImgPlace1" presStyleIdx="0" presStyleCnt="3"/>
      <dgm:spPr/>
    </dgm:pt>
    <dgm:pt modelId="{EF91D12B-C552-4E36-B470-8D0116B446FF}" type="pres">
      <dgm:prSet presAssocID="{B93E26AA-0719-43F0-B864-8B3288E9657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7B083F8-6878-40F5-A244-041E0B76B0FF}" type="pres">
      <dgm:prSet presAssocID="{0C7C3B0E-DF56-4AF5-857A-697CFAB71680}" presName="spacer" presStyleCnt="0"/>
      <dgm:spPr/>
    </dgm:pt>
    <dgm:pt modelId="{097D41D2-6719-4EE2-A808-948BCA5C16D2}" type="pres">
      <dgm:prSet presAssocID="{ADC31458-1999-4CF4-AD18-8A4F23EFE874}" presName="comp" presStyleCnt="0"/>
      <dgm:spPr/>
    </dgm:pt>
    <dgm:pt modelId="{120DCFBF-C865-4C44-A2D5-E64896BCA14C}" type="pres">
      <dgm:prSet presAssocID="{ADC31458-1999-4CF4-AD18-8A4F23EFE874}" presName="box" presStyleLbl="node1" presStyleIdx="1" presStyleCnt="3"/>
      <dgm:spPr/>
      <dgm:t>
        <a:bodyPr/>
        <a:lstStyle/>
        <a:p>
          <a:endParaRPr lang="zh-TW" altLang="en-US"/>
        </a:p>
      </dgm:t>
    </dgm:pt>
    <dgm:pt modelId="{42202350-4182-467C-B21B-C07F477C5E21}" type="pres">
      <dgm:prSet presAssocID="{ADC31458-1999-4CF4-AD18-8A4F23EFE874}" presName="img" presStyleLbl="fgImgPlace1" presStyleIdx="1" presStyleCnt="3"/>
      <dgm:spPr/>
    </dgm:pt>
    <dgm:pt modelId="{60A59F97-E3F9-49CB-B531-CBC197CB4FD2}" type="pres">
      <dgm:prSet presAssocID="{ADC31458-1999-4CF4-AD18-8A4F23EFE874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CFFEF1-1892-4493-B733-30B7F2A3950F}" type="pres">
      <dgm:prSet presAssocID="{34A84B85-4CB0-483A-A719-E4E55B710515}" presName="spacer" presStyleCnt="0"/>
      <dgm:spPr/>
    </dgm:pt>
    <dgm:pt modelId="{84B48421-0255-458E-93BF-0E5065EE0792}" type="pres">
      <dgm:prSet presAssocID="{BAFFD2FD-2A21-482F-BD43-C4411F98D4E8}" presName="comp" presStyleCnt="0"/>
      <dgm:spPr/>
    </dgm:pt>
    <dgm:pt modelId="{0024279D-D057-4AF0-ABC9-8D9707FD0B34}" type="pres">
      <dgm:prSet presAssocID="{BAFFD2FD-2A21-482F-BD43-C4411F98D4E8}" presName="box" presStyleLbl="node1" presStyleIdx="2" presStyleCnt="3"/>
      <dgm:spPr/>
      <dgm:t>
        <a:bodyPr/>
        <a:lstStyle/>
        <a:p>
          <a:endParaRPr lang="zh-TW" altLang="en-US"/>
        </a:p>
      </dgm:t>
    </dgm:pt>
    <dgm:pt modelId="{822316AA-F1DA-4748-9A82-2E59C15BB2CB}" type="pres">
      <dgm:prSet presAssocID="{BAFFD2FD-2A21-482F-BD43-C4411F98D4E8}" presName="img" presStyleLbl="fgImgPlace1" presStyleIdx="2" presStyleCnt="3"/>
      <dgm:spPr/>
    </dgm:pt>
    <dgm:pt modelId="{3893BB47-8A20-4576-AFE9-B57FB8113E9F}" type="pres">
      <dgm:prSet presAssocID="{BAFFD2FD-2A21-482F-BD43-C4411F98D4E8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8108830-ECD5-4348-8BD4-816225F57579}" srcId="{58E9B2A2-EACF-4476-8F78-6CBF327E39CC}" destId="{BAFFD2FD-2A21-482F-BD43-C4411F98D4E8}" srcOrd="2" destOrd="0" parTransId="{F44F37CC-5DD7-42AF-875D-1D8A433C92A5}" sibTransId="{1FDCFFF9-F8CE-4D6D-B63A-DC436712A864}"/>
    <dgm:cxn modelId="{01C26376-EDE8-4F89-832F-2DD5DBBE742A}" type="presOf" srcId="{58E9B2A2-EACF-4476-8F78-6CBF327E39CC}" destId="{28B065B8-E289-44C3-B550-8BD8CAC97D1C}" srcOrd="0" destOrd="0" presId="urn:microsoft.com/office/officeart/2005/8/layout/vList4"/>
    <dgm:cxn modelId="{5C58B73F-F688-4949-AB16-32B4FD23486C}" srcId="{ADC31458-1999-4CF4-AD18-8A4F23EFE874}" destId="{A9581227-C8F9-4427-846C-BFFB16B15DD9}" srcOrd="0" destOrd="0" parTransId="{704F5886-5EA7-4A57-83B8-85E20D179E90}" sibTransId="{5E644AA3-B431-4C6D-9D37-1E7806223AA8}"/>
    <dgm:cxn modelId="{33BE4B10-D3E6-474D-9A54-2F8BA00343EB}" type="presOf" srcId="{C023E142-319D-413E-9D74-26658B2C8CD5}" destId="{3893BB47-8A20-4576-AFE9-B57FB8113E9F}" srcOrd="1" destOrd="2" presId="urn:microsoft.com/office/officeart/2005/8/layout/vList4"/>
    <dgm:cxn modelId="{0D6F6E8E-4DAF-4933-82E3-6A466EEA9CDD}" type="presOf" srcId="{617873E7-293B-43DA-9F5A-CFB57A9E87D8}" destId="{60A59F97-E3F9-49CB-B531-CBC197CB4FD2}" srcOrd="1" destOrd="2" presId="urn:microsoft.com/office/officeart/2005/8/layout/vList4"/>
    <dgm:cxn modelId="{588F32ED-324E-4C0E-BEB1-1D82427642CA}" type="presOf" srcId="{3DB00D1F-BA4E-48CA-A5D3-A28A6ED8425D}" destId="{0024279D-D057-4AF0-ABC9-8D9707FD0B34}" srcOrd="0" destOrd="3" presId="urn:microsoft.com/office/officeart/2005/8/layout/vList4"/>
    <dgm:cxn modelId="{BBB2B727-81A0-45B6-ADC4-939C81ABCD28}" type="presOf" srcId="{A9581227-C8F9-4427-846C-BFFB16B15DD9}" destId="{60A59F97-E3F9-49CB-B531-CBC197CB4FD2}" srcOrd="1" destOrd="1" presId="urn:microsoft.com/office/officeart/2005/8/layout/vList4"/>
    <dgm:cxn modelId="{7157FB21-D1C4-45C0-A3BE-93E5771FF5C0}" srcId="{ADC31458-1999-4CF4-AD18-8A4F23EFE874}" destId="{617873E7-293B-43DA-9F5A-CFB57A9E87D8}" srcOrd="1" destOrd="0" parTransId="{CFF15B4E-D918-42EE-B84A-58590F75F38C}" sibTransId="{4D96FE26-D901-4395-8AB1-EF3B51A04BB7}"/>
    <dgm:cxn modelId="{A132C97A-E91E-49C8-BE47-76C75256402C}" srcId="{B93E26AA-0719-43F0-B864-8B3288E96575}" destId="{045F736A-B056-4D93-BF16-460081C81369}" srcOrd="0" destOrd="0" parTransId="{98507C04-A06C-4157-A31E-5B0BD4730D19}" sibTransId="{84C7D306-F416-4FF0-B763-952C2302B553}"/>
    <dgm:cxn modelId="{FC3A87D5-DF05-4CB6-8C88-6FB1B99F4839}" type="presOf" srcId="{A9581227-C8F9-4427-846C-BFFB16B15DD9}" destId="{120DCFBF-C865-4C44-A2D5-E64896BCA14C}" srcOrd="0" destOrd="1" presId="urn:microsoft.com/office/officeart/2005/8/layout/vList4"/>
    <dgm:cxn modelId="{A5D7EE2B-B0A6-4D6A-B882-2078B6A13258}" srcId="{BAFFD2FD-2A21-482F-BD43-C4411F98D4E8}" destId="{78A9AD1A-3CFD-47AF-BA4D-A2E70DAFC535}" srcOrd="0" destOrd="0" parTransId="{1E627D8E-50D1-408A-8D0C-00B0BBB08888}" sibTransId="{31720E98-6C7F-4C09-A853-26C5E0DBFDE2}"/>
    <dgm:cxn modelId="{126C006E-5673-461C-9CFA-2167A33AE986}" type="presOf" srcId="{BAFFD2FD-2A21-482F-BD43-C4411F98D4E8}" destId="{3893BB47-8A20-4576-AFE9-B57FB8113E9F}" srcOrd="1" destOrd="0" presId="urn:microsoft.com/office/officeart/2005/8/layout/vList4"/>
    <dgm:cxn modelId="{CA407ECD-FD85-422F-86CA-D37B5A56B0C3}" type="presOf" srcId="{ADC31458-1999-4CF4-AD18-8A4F23EFE874}" destId="{120DCFBF-C865-4C44-A2D5-E64896BCA14C}" srcOrd="0" destOrd="0" presId="urn:microsoft.com/office/officeart/2005/8/layout/vList4"/>
    <dgm:cxn modelId="{2D8158A1-EB80-46D8-AA5A-4F2B02C17CEC}" type="presOf" srcId="{BAFFD2FD-2A21-482F-BD43-C4411F98D4E8}" destId="{0024279D-D057-4AF0-ABC9-8D9707FD0B34}" srcOrd="0" destOrd="0" presId="urn:microsoft.com/office/officeart/2005/8/layout/vList4"/>
    <dgm:cxn modelId="{8AD5F94B-8BC0-421F-99E8-F7EB9E3AF31E}" type="presOf" srcId="{ADC31458-1999-4CF4-AD18-8A4F23EFE874}" destId="{60A59F97-E3F9-49CB-B531-CBC197CB4FD2}" srcOrd="1" destOrd="0" presId="urn:microsoft.com/office/officeart/2005/8/layout/vList4"/>
    <dgm:cxn modelId="{40FBE08D-23AF-47F4-94A4-84AE0CCB3FE4}" type="presOf" srcId="{78A9AD1A-3CFD-47AF-BA4D-A2E70DAFC535}" destId="{3893BB47-8A20-4576-AFE9-B57FB8113E9F}" srcOrd="1" destOrd="1" presId="urn:microsoft.com/office/officeart/2005/8/layout/vList4"/>
    <dgm:cxn modelId="{319F574C-B1F4-4D57-86F2-920D840441DD}" srcId="{B93E26AA-0719-43F0-B864-8B3288E96575}" destId="{36B49E81-5C99-43FB-A28C-FB3BF2AECA14}" srcOrd="1" destOrd="0" parTransId="{810815AE-5152-4C17-8DEE-E32B222274AD}" sibTransId="{7E9E4CC5-D9E7-4806-AD0D-05D9DDA8F26F}"/>
    <dgm:cxn modelId="{86024262-F608-4C09-9C38-90181BE5194F}" type="presOf" srcId="{36B49E81-5C99-43FB-A28C-FB3BF2AECA14}" destId="{3D0B7DAD-1665-4EC1-965E-83D12220DF1D}" srcOrd="0" destOrd="2" presId="urn:microsoft.com/office/officeart/2005/8/layout/vList4"/>
    <dgm:cxn modelId="{A950709F-631A-42E1-B2E4-DD308006608B}" type="presOf" srcId="{C023E142-319D-413E-9D74-26658B2C8CD5}" destId="{0024279D-D057-4AF0-ABC9-8D9707FD0B34}" srcOrd="0" destOrd="2" presId="urn:microsoft.com/office/officeart/2005/8/layout/vList4"/>
    <dgm:cxn modelId="{C230A756-526C-4750-BE3B-392759D1FEC2}" type="presOf" srcId="{B93E26AA-0719-43F0-B864-8B3288E96575}" destId="{3D0B7DAD-1665-4EC1-965E-83D12220DF1D}" srcOrd="0" destOrd="0" presId="urn:microsoft.com/office/officeart/2005/8/layout/vList4"/>
    <dgm:cxn modelId="{199B77E7-F5DE-4E4B-85BD-1836479FD049}" type="presOf" srcId="{36B49E81-5C99-43FB-A28C-FB3BF2AECA14}" destId="{EF91D12B-C552-4E36-B470-8D0116B446FF}" srcOrd="1" destOrd="2" presId="urn:microsoft.com/office/officeart/2005/8/layout/vList4"/>
    <dgm:cxn modelId="{84DC0223-751B-495D-911D-870058E99247}" srcId="{58E9B2A2-EACF-4476-8F78-6CBF327E39CC}" destId="{ADC31458-1999-4CF4-AD18-8A4F23EFE874}" srcOrd="1" destOrd="0" parTransId="{005C128D-0755-48A6-85D7-3B47B82FC467}" sibTransId="{34A84B85-4CB0-483A-A719-E4E55B710515}"/>
    <dgm:cxn modelId="{43CA39AA-1DDA-4F22-AEBF-28B824A34110}" type="presOf" srcId="{045F736A-B056-4D93-BF16-460081C81369}" destId="{EF91D12B-C552-4E36-B470-8D0116B446FF}" srcOrd="1" destOrd="1" presId="urn:microsoft.com/office/officeart/2005/8/layout/vList4"/>
    <dgm:cxn modelId="{6B908AC5-94FB-4E01-8FE8-D1D7BDF8E821}" type="presOf" srcId="{045F736A-B056-4D93-BF16-460081C81369}" destId="{3D0B7DAD-1665-4EC1-965E-83D12220DF1D}" srcOrd="0" destOrd="1" presId="urn:microsoft.com/office/officeart/2005/8/layout/vList4"/>
    <dgm:cxn modelId="{4FCECEA2-ADE8-4981-9745-BC2AFCA83579}" type="presOf" srcId="{B93E26AA-0719-43F0-B864-8B3288E96575}" destId="{EF91D12B-C552-4E36-B470-8D0116B446FF}" srcOrd="1" destOrd="0" presId="urn:microsoft.com/office/officeart/2005/8/layout/vList4"/>
    <dgm:cxn modelId="{1DB41F76-E6C6-4208-8A6B-D42341436664}" type="presOf" srcId="{3DB00D1F-BA4E-48CA-A5D3-A28A6ED8425D}" destId="{3893BB47-8A20-4576-AFE9-B57FB8113E9F}" srcOrd="1" destOrd="3" presId="urn:microsoft.com/office/officeart/2005/8/layout/vList4"/>
    <dgm:cxn modelId="{33579E93-2828-480C-A207-713C93BBC3D1}" srcId="{BAFFD2FD-2A21-482F-BD43-C4411F98D4E8}" destId="{C023E142-319D-413E-9D74-26658B2C8CD5}" srcOrd="1" destOrd="0" parTransId="{1D1EED41-476A-408A-8626-3CA82646740D}" sibTransId="{F6C97C1D-EDEE-429B-9A4F-C25D96EF4AF8}"/>
    <dgm:cxn modelId="{7538CDD0-82E1-4E6F-ACE0-2D90F114D6C7}" type="presOf" srcId="{617873E7-293B-43DA-9F5A-CFB57A9E87D8}" destId="{120DCFBF-C865-4C44-A2D5-E64896BCA14C}" srcOrd="0" destOrd="2" presId="urn:microsoft.com/office/officeart/2005/8/layout/vList4"/>
    <dgm:cxn modelId="{220BE7D2-6DFA-476B-B799-EFB1F6F2BBB3}" type="presOf" srcId="{78A9AD1A-3CFD-47AF-BA4D-A2E70DAFC535}" destId="{0024279D-D057-4AF0-ABC9-8D9707FD0B34}" srcOrd="0" destOrd="1" presId="urn:microsoft.com/office/officeart/2005/8/layout/vList4"/>
    <dgm:cxn modelId="{58C5C8B6-F866-4CA6-8F11-D294A34320CC}" srcId="{58E9B2A2-EACF-4476-8F78-6CBF327E39CC}" destId="{B93E26AA-0719-43F0-B864-8B3288E96575}" srcOrd="0" destOrd="0" parTransId="{3BBF0F5D-EC6C-47D0-B675-862CC12A8DE1}" sibTransId="{0C7C3B0E-DF56-4AF5-857A-697CFAB71680}"/>
    <dgm:cxn modelId="{12F8A2F7-9DD3-472D-A008-B7A846403956}" srcId="{BAFFD2FD-2A21-482F-BD43-C4411F98D4E8}" destId="{3DB00D1F-BA4E-48CA-A5D3-A28A6ED8425D}" srcOrd="2" destOrd="0" parTransId="{52011C5F-AC5A-40A1-93BB-42ADB28DAA87}" sibTransId="{70CF5660-A2B4-4491-B595-7EB4397F173F}"/>
    <dgm:cxn modelId="{3084F088-609B-4832-B65F-A2072824ABAF}" type="presParOf" srcId="{28B065B8-E289-44C3-B550-8BD8CAC97D1C}" destId="{32E0CA0B-6981-4B93-BD6B-A7B343208555}" srcOrd="0" destOrd="0" presId="urn:microsoft.com/office/officeart/2005/8/layout/vList4"/>
    <dgm:cxn modelId="{5B23E93B-7F70-455A-A142-ED553266C3B0}" type="presParOf" srcId="{32E0CA0B-6981-4B93-BD6B-A7B343208555}" destId="{3D0B7DAD-1665-4EC1-965E-83D12220DF1D}" srcOrd="0" destOrd="0" presId="urn:microsoft.com/office/officeart/2005/8/layout/vList4"/>
    <dgm:cxn modelId="{78FC5B18-AFBE-426B-84E9-C172A2931EFB}" type="presParOf" srcId="{32E0CA0B-6981-4B93-BD6B-A7B343208555}" destId="{804600DE-BA93-4566-832E-1675B871A5A4}" srcOrd="1" destOrd="0" presId="urn:microsoft.com/office/officeart/2005/8/layout/vList4"/>
    <dgm:cxn modelId="{5DF9ECA9-7AC3-4936-9782-1E0AA314D0A9}" type="presParOf" srcId="{32E0CA0B-6981-4B93-BD6B-A7B343208555}" destId="{EF91D12B-C552-4E36-B470-8D0116B446FF}" srcOrd="2" destOrd="0" presId="urn:microsoft.com/office/officeart/2005/8/layout/vList4"/>
    <dgm:cxn modelId="{7BA042F7-5844-475C-984F-05D974C5D38A}" type="presParOf" srcId="{28B065B8-E289-44C3-B550-8BD8CAC97D1C}" destId="{C7B083F8-6878-40F5-A244-041E0B76B0FF}" srcOrd="1" destOrd="0" presId="urn:microsoft.com/office/officeart/2005/8/layout/vList4"/>
    <dgm:cxn modelId="{F2A63DF3-0757-48D6-B727-428629BA5D85}" type="presParOf" srcId="{28B065B8-E289-44C3-B550-8BD8CAC97D1C}" destId="{097D41D2-6719-4EE2-A808-948BCA5C16D2}" srcOrd="2" destOrd="0" presId="urn:microsoft.com/office/officeart/2005/8/layout/vList4"/>
    <dgm:cxn modelId="{1FB829FF-C7AF-4D6C-8471-030D2F862FC7}" type="presParOf" srcId="{097D41D2-6719-4EE2-A808-948BCA5C16D2}" destId="{120DCFBF-C865-4C44-A2D5-E64896BCA14C}" srcOrd="0" destOrd="0" presId="urn:microsoft.com/office/officeart/2005/8/layout/vList4"/>
    <dgm:cxn modelId="{F5F83201-54A3-44FE-AA85-3D7EBB990F2F}" type="presParOf" srcId="{097D41D2-6719-4EE2-A808-948BCA5C16D2}" destId="{42202350-4182-467C-B21B-C07F477C5E21}" srcOrd="1" destOrd="0" presId="urn:microsoft.com/office/officeart/2005/8/layout/vList4"/>
    <dgm:cxn modelId="{D476EB4E-AA2D-458A-B2DE-AEB32F8B0720}" type="presParOf" srcId="{097D41D2-6719-4EE2-A808-948BCA5C16D2}" destId="{60A59F97-E3F9-49CB-B531-CBC197CB4FD2}" srcOrd="2" destOrd="0" presId="urn:microsoft.com/office/officeart/2005/8/layout/vList4"/>
    <dgm:cxn modelId="{DC81D6FC-D942-4BA9-A319-BB1AB43C7454}" type="presParOf" srcId="{28B065B8-E289-44C3-B550-8BD8CAC97D1C}" destId="{64CFFEF1-1892-4493-B733-30B7F2A3950F}" srcOrd="3" destOrd="0" presId="urn:microsoft.com/office/officeart/2005/8/layout/vList4"/>
    <dgm:cxn modelId="{88EB52AF-4509-4DFD-BDED-A8EBCADEA5F2}" type="presParOf" srcId="{28B065B8-E289-44C3-B550-8BD8CAC97D1C}" destId="{84B48421-0255-458E-93BF-0E5065EE0792}" srcOrd="4" destOrd="0" presId="urn:microsoft.com/office/officeart/2005/8/layout/vList4"/>
    <dgm:cxn modelId="{B3A63D6B-A9B6-4BA3-905D-A0158C88A21F}" type="presParOf" srcId="{84B48421-0255-458E-93BF-0E5065EE0792}" destId="{0024279D-D057-4AF0-ABC9-8D9707FD0B34}" srcOrd="0" destOrd="0" presId="urn:microsoft.com/office/officeart/2005/8/layout/vList4"/>
    <dgm:cxn modelId="{2B76E795-A08C-414A-8D27-15394381A735}" type="presParOf" srcId="{84B48421-0255-458E-93BF-0E5065EE0792}" destId="{822316AA-F1DA-4748-9A82-2E59C15BB2CB}" srcOrd="1" destOrd="0" presId="urn:microsoft.com/office/officeart/2005/8/layout/vList4"/>
    <dgm:cxn modelId="{7C170EC3-48D6-460F-92BA-571D84DB4F43}" type="presParOf" srcId="{84B48421-0255-458E-93BF-0E5065EE0792}" destId="{3893BB47-8A20-4576-AFE9-B57FB8113E9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644F88-0E73-4472-8A30-E507853F9FC2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64E0F768-76B2-407A-859E-6A04F203B070}">
      <dgm:prSet phldrT="[文字]" custT="1"/>
      <dgm:spPr/>
      <dgm:t>
        <a:bodyPr/>
        <a:lstStyle/>
        <a:p>
          <a:r>
            <a:rPr lang="zh-TW" altLang="en-US" sz="1900" b="1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香港都會大學李嘉誠專業進修學院</a:t>
          </a:r>
          <a:endParaRPr lang="zh-TW" altLang="en-US" sz="1900" b="1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BD23BB4D-17F4-40DB-AB7B-74DF5802349D}" type="parTrans" cxnId="{E9AB5C96-39F2-433E-B3A7-884E31E10EB6}">
      <dgm:prSet/>
      <dgm:spPr/>
      <dgm:t>
        <a:bodyPr/>
        <a:lstStyle/>
        <a:p>
          <a:endParaRPr lang="zh-TW" altLang="en-US"/>
        </a:p>
      </dgm:t>
    </dgm:pt>
    <dgm:pt modelId="{188EA4E9-D6DD-42D7-85AE-508F0ECC637E}" type="sibTrans" cxnId="{E9AB5C96-39F2-433E-B3A7-884E31E10EB6}">
      <dgm:prSet/>
      <dgm:spPr/>
      <dgm:t>
        <a:bodyPr/>
        <a:lstStyle/>
        <a:p>
          <a:endParaRPr lang="zh-TW" altLang="en-US"/>
        </a:p>
      </dgm:t>
    </dgm:pt>
    <dgm:pt modelId="{B0FCD552-821C-4FCD-8E60-B19CF26AEB84}">
      <dgm:prSet phldrT="[文字]" custT="1"/>
      <dgm:spPr/>
      <dgm:t>
        <a:bodyPr/>
        <a:lstStyle/>
        <a:p>
          <a:r>
            <a:rPr lang="zh-TW" altLang="en-US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應用學習課程、毅進文憑、文憑</a:t>
          </a:r>
          <a:endParaRPr lang="zh-TW" altLang="en-US" sz="14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CF915586-1CE7-4B04-999E-0E04504F344C}" type="parTrans" cxnId="{3F15AC06-0203-4D35-B274-189CA9DDB5B3}">
      <dgm:prSet/>
      <dgm:spPr/>
      <dgm:t>
        <a:bodyPr/>
        <a:lstStyle/>
        <a:p>
          <a:endParaRPr lang="zh-TW" altLang="en-US"/>
        </a:p>
      </dgm:t>
    </dgm:pt>
    <dgm:pt modelId="{33DFF557-C4D3-408D-9BAB-57FA2CDE11C0}" type="sibTrans" cxnId="{3F15AC06-0203-4D35-B274-189CA9DDB5B3}">
      <dgm:prSet/>
      <dgm:spPr/>
      <dgm:t>
        <a:bodyPr/>
        <a:lstStyle/>
        <a:p>
          <a:endParaRPr lang="zh-TW" altLang="en-US"/>
        </a:p>
      </dgm:t>
    </dgm:pt>
    <dgm:pt modelId="{66BFCB18-80FB-4753-8D7E-94D1EF3B989F}">
      <dgm:prSet phldrT="[文字]" custT="1"/>
      <dgm:spPr/>
      <dgm:t>
        <a:bodyPr/>
        <a:lstStyle/>
        <a:p>
          <a:r>
            <a:rPr lang="en-US" altLang="zh-TW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1"/>
            </a:rPr>
            <a:t>https://www.hkmu.edu.hk/lipace/tc/</a:t>
          </a:r>
          <a:endParaRPr lang="zh-TW" altLang="en-US" sz="14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B5324599-65A7-4139-8D50-A3069A41C707}" type="parTrans" cxnId="{9C84C9C6-D64E-432E-B498-9D587B3263BF}">
      <dgm:prSet/>
      <dgm:spPr/>
      <dgm:t>
        <a:bodyPr/>
        <a:lstStyle/>
        <a:p>
          <a:endParaRPr lang="zh-TW" altLang="en-US"/>
        </a:p>
      </dgm:t>
    </dgm:pt>
    <dgm:pt modelId="{70ACCBE6-3CFB-4F50-ABE0-55B7D49F4992}" type="sibTrans" cxnId="{9C84C9C6-D64E-432E-B498-9D587B3263BF}">
      <dgm:prSet/>
      <dgm:spPr/>
      <dgm:t>
        <a:bodyPr/>
        <a:lstStyle/>
        <a:p>
          <a:endParaRPr lang="zh-TW" altLang="en-US"/>
        </a:p>
      </dgm:t>
    </dgm:pt>
    <dgm:pt modelId="{F7D2E46F-1F81-4547-AE23-392C9160BB3F}">
      <dgm:prSet phldrT="[文字]" custT="1"/>
      <dgm:spPr/>
      <dgm:t>
        <a:bodyPr/>
        <a:lstStyle/>
        <a:p>
          <a:r>
            <a:rPr lang="zh-TW" altLang="en-US" sz="1900" b="1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海事訓練學院</a:t>
          </a:r>
          <a:endParaRPr lang="zh-TW" altLang="en-US" sz="1900" b="1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B3F29766-AA15-471C-A091-36EDA3CB4BAB}" type="parTrans" cxnId="{973EA04C-BA75-4F66-A6D4-FEF363C4E6F2}">
      <dgm:prSet/>
      <dgm:spPr/>
      <dgm:t>
        <a:bodyPr/>
        <a:lstStyle/>
        <a:p>
          <a:endParaRPr lang="zh-TW" altLang="en-US"/>
        </a:p>
      </dgm:t>
    </dgm:pt>
    <dgm:pt modelId="{316A5EB3-6858-4F2C-8718-C68FCDF873DF}" type="sibTrans" cxnId="{973EA04C-BA75-4F66-A6D4-FEF363C4E6F2}">
      <dgm:prSet/>
      <dgm:spPr/>
      <dgm:t>
        <a:bodyPr/>
        <a:lstStyle/>
        <a:p>
          <a:endParaRPr lang="zh-TW" altLang="en-US"/>
        </a:p>
      </dgm:t>
    </dgm:pt>
    <dgm:pt modelId="{5EA414CF-9ADF-4538-BFD7-6EDC1875D792}">
      <dgm:prSet phldrT="[文字]" custT="1"/>
      <dgm:spPr/>
      <dgm:t>
        <a:bodyPr/>
        <a:lstStyle/>
        <a:p>
          <a:r>
            <a:rPr lang="zh-TW" altLang="en-US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初級全能海員證書</a:t>
          </a:r>
          <a:endParaRPr lang="zh-TW" altLang="en-US" sz="14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65203FAB-0FB4-4A20-BAE8-DDD632C4881E}" type="parTrans" cxnId="{004104B8-9974-41DC-801E-4985BA76ACAB}">
      <dgm:prSet/>
      <dgm:spPr/>
      <dgm:t>
        <a:bodyPr/>
        <a:lstStyle/>
        <a:p>
          <a:endParaRPr lang="zh-TW" altLang="en-US"/>
        </a:p>
      </dgm:t>
    </dgm:pt>
    <dgm:pt modelId="{EA593EC8-8F17-4EDD-9C10-D8A102B62290}" type="sibTrans" cxnId="{004104B8-9974-41DC-801E-4985BA76ACAB}">
      <dgm:prSet/>
      <dgm:spPr/>
      <dgm:t>
        <a:bodyPr/>
        <a:lstStyle/>
        <a:p>
          <a:endParaRPr lang="zh-TW" altLang="en-US"/>
        </a:p>
      </dgm:t>
    </dgm:pt>
    <dgm:pt modelId="{D7A86374-16B5-4C54-9C6F-CAB43549C669}">
      <dgm:prSet phldrT="[文字]" custT="1"/>
      <dgm:spPr/>
      <dgm:t>
        <a:bodyPr/>
        <a:lstStyle/>
        <a:p>
          <a:r>
            <a:rPr lang="en-US" altLang="zh-TW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2"/>
            </a:rPr>
            <a:t>http://www.vtc.edu.hk/html/tc/institutions/msti_course_information.html</a:t>
          </a:r>
          <a:endParaRPr lang="zh-TW" altLang="en-US" sz="14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373B3441-E1BA-40A1-A6A1-6A60F403FE4C}" type="parTrans" cxnId="{381EE7B5-7D9F-4E90-B174-F8142DC85EEE}">
      <dgm:prSet/>
      <dgm:spPr/>
      <dgm:t>
        <a:bodyPr/>
        <a:lstStyle/>
        <a:p>
          <a:endParaRPr lang="zh-TW" altLang="en-US"/>
        </a:p>
      </dgm:t>
    </dgm:pt>
    <dgm:pt modelId="{C94CBFAB-9719-45B9-BE5C-6951916909BB}" type="sibTrans" cxnId="{381EE7B5-7D9F-4E90-B174-F8142DC85EEE}">
      <dgm:prSet/>
      <dgm:spPr/>
      <dgm:t>
        <a:bodyPr/>
        <a:lstStyle/>
        <a:p>
          <a:endParaRPr lang="zh-TW" altLang="en-US"/>
        </a:p>
      </dgm:t>
    </dgm:pt>
    <dgm:pt modelId="{8911FDDB-AEA3-4244-B2D0-44F226719B92}">
      <dgm:prSet phldrT="[文字]" custT="1"/>
      <dgm:spPr/>
      <dgm:t>
        <a:bodyPr/>
        <a:lstStyle/>
        <a:p>
          <a:r>
            <a:rPr lang="zh-TW" altLang="en-US" sz="1900" b="1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中華廚藝學院</a:t>
          </a:r>
          <a:endParaRPr lang="zh-TW" altLang="en-US" sz="1900" b="1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B7097B62-47D2-42FA-8D8F-FAC55023422E}" type="parTrans" cxnId="{E8E7E34C-666F-4FDE-9C8F-F5D3D924104A}">
      <dgm:prSet/>
      <dgm:spPr/>
      <dgm:t>
        <a:bodyPr/>
        <a:lstStyle/>
        <a:p>
          <a:endParaRPr lang="zh-TW" altLang="en-US"/>
        </a:p>
      </dgm:t>
    </dgm:pt>
    <dgm:pt modelId="{96FC5AFD-5F5F-45D4-B265-3495AEFE2151}" type="sibTrans" cxnId="{E8E7E34C-666F-4FDE-9C8F-F5D3D924104A}">
      <dgm:prSet/>
      <dgm:spPr/>
      <dgm:t>
        <a:bodyPr/>
        <a:lstStyle/>
        <a:p>
          <a:endParaRPr lang="zh-TW" altLang="en-US"/>
        </a:p>
      </dgm:t>
    </dgm:pt>
    <dgm:pt modelId="{FD64A6FE-7A17-4C69-84F6-BCC48F95D8F4}">
      <dgm:prSet phldrT="[文字]" custT="1"/>
      <dgm:spPr/>
      <dgm:t>
        <a:bodyPr/>
        <a:lstStyle/>
        <a:p>
          <a:r>
            <a:rPr lang="zh-TW" altLang="en-US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文憑、證書課程</a:t>
          </a:r>
          <a:endParaRPr lang="zh-TW" altLang="en-US" sz="14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4DAED892-42E6-475C-ACC2-BC65FF34F154}" type="parTrans" cxnId="{67F975A4-8C2E-47F1-8F44-280F4BA591E3}">
      <dgm:prSet/>
      <dgm:spPr/>
      <dgm:t>
        <a:bodyPr/>
        <a:lstStyle/>
        <a:p>
          <a:endParaRPr lang="zh-TW" altLang="en-US"/>
        </a:p>
      </dgm:t>
    </dgm:pt>
    <dgm:pt modelId="{2924CEF0-212B-4549-9D65-F44DC55E371A}" type="sibTrans" cxnId="{67F975A4-8C2E-47F1-8F44-280F4BA591E3}">
      <dgm:prSet/>
      <dgm:spPr/>
      <dgm:t>
        <a:bodyPr/>
        <a:lstStyle/>
        <a:p>
          <a:endParaRPr lang="zh-TW" altLang="en-US"/>
        </a:p>
      </dgm:t>
    </dgm:pt>
    <dgm:pt modelId="{55E4F8BD-D1B3-438C-9AB4-3503D4EEBF16}">
      <dgm:prSet phldrT="[文字]" custT="1"/>
      <dgm:spPr/>
      <dgm:t>
        <a:bodyPr/>
        <a:lstStyle/>
        <a:p>
          <a:r>
            <a:rPr lang="en-US" altLang="zh-TW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3"/>
            </a:rPr>
            <a:t>http://www.cci.edu.hk/cci/html/tc/</a:t>
          </a:r>
          <a:endParaRPr lang="zh-TW" altLang="en-US" sz="14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60F00EBC-3293-453F-BE6C-769225FC2DD9}" type="parTrans" cxnId="{8D47374C-A110-4F02-BFBF-553ACEC83C51}">
      <dgm:prSet/>
      <dgm:spPr/>
      <dgm:t>
        <a:bodyPr/>
        <a:lstStyle/>
        <a:p>
          <a:endParaRPr lang="zh-TW" altLang="en-US"/>
        </a:p>
      </dgm:t>
    </dgm:pt>
    <dgm:pt modelId="{1B6A5454-1E25-405F-A9E5-3EABDB5A9461}" type="sibTrans" cxnId="{8D47374C-A110-4F02-BFBF-553ACEC83C51}">
      <dgm:prSet/>
      <dgm:spPr/>
      <dgm:t>
        <a:bodyPr/>
        <a:lstStyle/>
        <a:p>
          <a:endParaRPr lang="zh-TW" altLang="en-US"/>
        </a:p>
      </dgm:t>
    </dgm:pt>
    <dgm:pt modelId="{73AF3452-549C-4FDA-8D40-3C85984B4244}" type="pres">
      <dgm:prSet presAssocID="{25644F88-0E73-4472-8A30-E507853F9FC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A026C1B-6B9F-4B17-AAC0-E4FE8523D27B}" type="pres">
      <dgm:prSet presAssocID="{64E0F768-76B2-407A-859E-6A04F203B070}" presName="comp" presStyleCnt="0"/>
      <dgm:spPr/>
    </dgm:pt>
    <dgm:pt modelId="{A2AD7E2E-99B9-4992-BE92-80F1E05B02BA}" type="pres">
      <dgm:prSet presAssocID="{64E0F768-76B2-407A-859E-6A04F203B070}" presName="box" presStyleLbl="node1" presStyleIdx="0" presStyleCnt="3"/>
      <dgm:spPr/>
      <dgm:t>
        <a:bodyPr/>
        <a:lstStyle/>
        <a:p>
          <a:endParaRPr lang="zh-TW" altLang="en-US"/>
        </a:p>
      </dgm:t>
    </dgm:pt>
    <dgm:pt modelId="{F24CD7C7-2047-4CF0-8B6A-8DAC0C986BD2}" type="pres">
      <dgm:prSet presAssocID="{64E0F768-76B2-407A-859E-6A04F203B070}" presName="img" presStyleLbl="fgImgPlace1" presStyleIdx="0" presStyleCnt="3"/>
      <dgm:spPr/>
    </dgm:pt>
    <dgm:pt modelId="{11F05B5E-8562-4535-BCEE-03736EF3280C}" type="pres">
      <dgm:prSet presAssocID="{64E0F768-76B2-407A-859E-6A04F203B070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9B275DC-7EAD-4896-8C3D-7E9544482EAE}" type="pres">
      <dgm:prSet presAssocID="{188EA4E9-D6DD-42D7-85AE-508F0ECC637E}" presName="spacer" presStyleCnt="0"/>
      <dgm:spPr/>
    </dgm:pt>
    <dgm:pt modelId="{9101DE3D-6B6A-4AA3-9B53-6AB92C0FD8EF}" type="pres">
      <dgm:prSet presAssocID="{F7D2E46F-1F81-4547-AE23-392C9160BB3F}" presName="comp" presStyleCnt="0"/>
      <dgm:spPr/>
    </dgm:pt>
    <dgm:pt modelId="{A5CC8075-BACC-4456-97DE-6140E1F4DD2F}" type="pres">
      <dgm:prSet presAssocID="{F7D2E46F-1F81-4547-AE23-392C9160BB3F}" presName="box" presStyleLbl="node1" presStyleIdx="1" presStyleCnt="3"/>
      <dgm:spPr/>
      <dgm:t>
        <a:bodyPr/>
        <a:lstStyle/>
        <a:p>
          <a:endParaRPr lang="zh-TW" altLang="en-US"/>
        </a:p>
      </dgm:t>
    </dgm:pt>
    <dgm:pt modelId="{92F1AC39-C0A9-49B5-97EB-3B52A24E3054}" type="pres">
      <dgm:prSet presAssocID="{F7D2E46F-1F81-4547-AE23-392C9160BB3F}" presName="img" presStyleLbl="fgImgPlace1" presStyleIdx="1" presStyleCnt="3"/>
      <dgm:spPr/>
    </dgm:pt>
    <dgm:pt modelId="{EC5ACF74-6B20-4D62-B3A0-E5D259912D76}" type="pres">
      <dgm:prSet presAssocID="{F7D2E46F-1F81-4547-AE23-392C9160BB3F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3E4C29-029D-4D3B-A22A-AAF27FD47C00}" type="pres">
      <dgm:prSet presAssocID="{316A5EB3-6858-4F2C-8718-C68FCDF873DF}" presName="spacer" presStyleCnt="0"/>
      <dgm:spPr/>
    </dgm:pt>
    <dgm:pt modelId="{6B6C7851-738F-462F-A469-BD286453E744}" type="pres">
      <dgm:prSet presAssocID="{8911FDDB-AEA3-4244-B2D0-44F226719B92}" presName="comp" presStyleCnt="0"/>
      <dgm:spPr/>
    </dgm:pt>
    <dgm:pt modelId="{46ACDA02-0677-4413-829B-91223D7374E1}" type="pres">
      <dgm:prSet presAssocID="{8911FDDB-AEA3-4244-B2D0-44F226719B92}" presName="box" presStyleLbl="node1" presStyleIdx="2" presStyleCnt="3"/>
      <dgm:spPr/>
      <dgm:t>
        <a:bodyPr/>
        <a:lstStyle/>
        <a:p>
          <a:endParaRPr lang="zh-TW" altLang="en-US"/>
        </a:p>
      </dgm:t>
    </dgm:pt>
    <dgm:pt modelId="{CAC69557-DBB1-4EE0-B124-D41F06E701C5}" type="pres">
      <dgm:prSet presAssocID="{8911FDDB-AEA3-4244-B2D0-44F226719B92}" presName="img" presStyleLbl="fgImgPlace1" presStyleIdx="2" presStyleCnt="3"/>
      <dgm:spPr/>
    </dgm:pt>
    <dgm:pt modelId="{24970E0C-4AF5-4201-8DBB-FAE86125844F}" type="pres">
      <dgm:prSet presAssocID="{8911FDDB-AEA3-4244-B2D0-44F226719B9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7B3BC19-3CFE-4E84-B91D-9E3BA8E0DA4F}" type="presOf" srcId="{F7D2E46F-1F81-4547-AE23-392C9160BB3F}" destId="{EC5ACF74-6B20-4D62-B3A0-E5D259912D76}" srcOrd="1" destOrd="0" presId="urn:microsoft.com/office/officeart/2005/8/layout/vList4"/>
    <dgm:cxn modelId="{444ED85F-40FC-44A1-BDF4-42B9D244F0BA}" type="presOf" srcId="{66BFCB18-80FB-4753-8D7E-94D1EF3B989F}" destId="{A2AD7E2E-99B9-4992-BE92-80F1E05B02BA}" srcOrd="0" destOrd="2" presId="urn:microsoft.com/office/officeart/2005/8/layout/vList4"/>
    <dgm:cxn modelId="{67F975A4-8C2E-47F1-8F44-280F4BA591E3}" srcId="{8911FDDB-AEA3-4244-B2D0-44F226719B92}" destId="{FD64A6FE-7A17-4C69-84F6-BCC48F95D8F4}" srcOrd="0" destOrd="0" parTransId="{4DAED892-42E6-475C-ACC2-BC65FF34F154}" sibTransId="{2924CEF0-212B-4549-9D65-F44DC55E371A}"/>
    <dgm:cxn modelId="{D565F537-48BD-4D8B-913F-0797CB4CDE8D}" type="presOf" srcId="{55E4F8BD-D1B3-438C-9AB4-3503D4EEBF16}" destId="{24970E0C-4AF5-4201-8DBB-FAE86125844F}" srcOrd="1" destOrd="2" presId="urn:microsoft.com/office/officeart/2005/8/layout/vList4"/>
    <dgm:cxn modelId="{973EA04C-BA75-4F66-A6D4-FEF363C4E6F2}" srcId="{25644F88-0E73-4472-8A30-E507853F9FC2}" destId="{F7D2E46F-1F81-4547-AE23-392C9160BB3F}" srcOrd="1" destOrd="0" parTransId="{B3F29766-AA15-471C-A091-36EDA3CB4BAB}" sibTransId="{316A5EB3-6858-4F2C-8718-C68FCDF873DF}"/>
    <dgm:cxn modelId="{C1328566-6F95-45CA-97CF-4662A5B26701}" type="presOf" srcId="{8911FDDB-AEA3-4244-B2D0-44F226719B92}" destId="{24970E0C-4AF5-4201-8DBB-FAE86125844F}" srcOrd="1" destOrd="0" presId="urn:microsoft.com/office/officeart/2005/8/layout/vList4"/>
    <dgm:cxn modelId="{004104B8-9974-41DC-801E-4985BA76ACAB}" srcId="{F7D2E46F-1F81-4547-AE23-392C9160BB3F}" destId="{5EA414CF-9ADF-4538-BFD7-6EDC1875D792}" srcOrd="0" destOrd="0" parTransId="{65203FAB-0FB4-4A20-BAE8-DDD632C4881E}" sibTransId="{EA593EC8-8F17-4EDD-9C10-D8A102B62290}"/>
    <dgm:cxn modelId="{95A3CD7A-57F5-4A69-9E53-701C858C99C3}" type="presOf" srcId="{55E4F8BD-D1B3-438C-9AB4-3503D4EEBF16}" destId="{46ACDA02-0677-4413-829B-91223D7374E1}" srcOrd="0" destOrd="2" presId="urn:microsoft.com/office/officeart/2005/8/layout/vList4"/>
    <dgm:cxn modelId="{F5BDD9A3-A18C-41AB-B136-5F3A800EFF5C}" type="presOf" srcId="{66BFCB18-80FB-4753-8D7E-94D1EF3B989F}" destId="{11F05B5E-8562-4535-BCEE-03736EF3280C}" srcOrd="1" destOrd="2" presId="urn:microsoft.com/office/officeart/2005/8/layout/vList4"/>
    <dgm:cxn modelId="{8D47374C-A110-4F02-BFBF-553ACEC83C51}" srcId="{8911FDDB-AEA3-4244-B2D0-44F226719B92}" destId="{55E4F8BD-D1B3-438C-9AB4-3503D4EEBF16}" srcOrd="1" destOrd="0" parTransId="{60F00EBC-3293-453F-BE6C-769225FC2DD9}" sibTransId="{1B6A5454-1E25-405F-A9E5-3EABDB5A9461}"/>
    <dgm:cxn modelId="{1D38B4A2-A827-4591-A7B4-6C0C944BA357}" type="presOf" srcId="{FD64A6FE-7A17-4C69-84F6-BCC48F95D8F4}" destId="{46ACDA02-0677-4413-829B-91223D7374E1}" srcOrd="0" destOrd="1" presId="urn:microsoft.com/office/officeart/2005/8/layout/vList4"/>
    <dgm:cxn modelId="{DA0986FB-B881-4827-A8BB-03D0CC9FE858}" type="presOf" srcId="{D7A86374-16B5-4C54-9C6F-CAB43549C669}" destId="{A5CC8075-BACC-4456-97DE-6140E1F4DD2F}" srcOrd="0" destOrd="2" presId="urn:microsoft.com/office/officeart/2005/8/layout/vList4"/>
    <dgm:cxn modelId="{53B23CD5-8D04-4CA3-B595-8DF8CD4DADD2}" type="presOf" srcId="{64E0F768-76B2-407A-859E-6A04F203B070}" destId="{11F05B5E-8562-4535-BCEE-03736EF3280C}" srcOrd="1" destOrd="0" presId="urn:microsoft.com/office/officeart/2005/8/layout/vList4"/>
    <dgm:cxn modelId="{6CEF4B0F-32ED-49A2-971B-83586974C44F}" type="presOf" srcId="{B0FCD552-821C-4FCD-8E60-B19CF26AEB84}" destId="{A2AD7E2E-99B9-4992-BE92-80F1E05B02BA}" srcOrd="0" destOrd="1" presId="urn:microsoft.com/office/officeart/2005/8/layout/vList4"/>
    <dgm:cxn modelId="{EDEC3308-8784-4081-8E04-0953E63C2CFC}" type="presOf" srcId="{5EA414CF-9ADF-4538-BFD7-6EDC1875D792}" destId="{EC5ACF74-6B20-4D62-B3A0-E5D259912D76}" srcOrd="1" destOrd="1" presId="urn:microsoft.com/office/officeart/2005/8/layout/vList4"/>
    <dgm:cxn modelId="{E2D096EE-425D-4EAC-A7A3-2A5F66D86CB2}" type="presOf" srcId="{8911FDDB-AEA3-4244-B2D0-44F226719B92}" destId="{46ACDA02-0677-4413-829B-91223D7374E1}" srcOrd="0" destOrd="0" presId="urn:microsoft.com/office/officeart/2005/8/layout/vList4"/>
    <dgm:cxn modelId="{3F15AC06-0203-4D35-B274-189CA9DDB5B3}" srcId="{64E0F768-76B2-407A-859E-6A04F203B070}" destId="{B0FCD552-821C-4FCD-8E60-B19CF26AEB84}" srcOrd="0" destOrd="0" parTransId="{CF915586-1CE7-4B04-999E-0E04504F344C}" sibTransId="{33DFF557-C4D3-408D-9BAB-57FA2CDE11C0}"/>
    <dgm:cxn modelId="{9459FA8E-D4F2-4467-899D-C444844443B2}" type="presOf" srcId="{64E0F768-76B2-407A-859E-6A04F203B070}" destId="{A2AD7E2E-99B9-4992-BE92-80F1E05B02BA}" srcOrd="0" destOrd="0" presId="urn:microsoft.com/office/officeart/2005/8/layout/vList4"/>
    <dgm:cxn modelId="{9C84C9C6-D64E-432E-B498-9D587B3263BF}" srcId="{64E0F768-76B2-407A-859E-6A04F203B070}" destId="{66BFCB18-80FB-4753-8D7E-94D1EF3B989F}" srcOrd="1" destOrd="0" parTransId="{B5324599-65A7-4139-8D50-A3069A41C707}" sibTransId="{70ACCBE6-3CFB-4F50-ABE0-55B7D49F4992}"/>
    <dgm:cxn modelId="{E9AB5C96-39F2-433E-B3A7-884E31E10EB6}" srcId="{25644F88-0E73-4472-8A30-E507853F9FC2}" destId="{64E0F768-76B2-407A-859E-6A04F203B070}" srcOrd="0" destOrd="0" parTransId="{BD23BB4D-17F4-40DB-AB7B-74DF5802349D}" sibTransId="{188EA4E9-D6DD-42D7-85AE-508F0ECC637E}"/>
    <dgm:cxn modelId="{79106A53-BCE3-413D-959B-AD8D928AC83E}" type="presOf" srcId="{D7A86374-16B5-4C54-9C6F-CAB43549C669}" destId="{EC5ACF74-6B20-4D62-B3A0-E5D259912D76}" srcOrd="1" destOrd="2" presId="urn:microsoft.com/office/officeart/2005/8/layout/vList4"/>
    <dgm:cxn modelId="{A974F804-820E-47A6-8040-E84F87512547}" type="presOf" srcId="{5EA414CF-9ADF-4538-BFD7-6EDC1875D792}" destId="{A5CC8075-BACC-4456-97DE-6140E1F4DD2F}" srcOrd="0" destOrd="1" presId="urn:microsoft.com/office/officeart/2005/8/layout/vList4"/>
    <dgm:cxn modelId="{12D8E855-6AED-43F4-A411-CEE9FC639190}" type="presOf" srcId="{B0FCD552-821C-4FCD-8E60-B19CF26AEB84}" destId="{11F05B5E-8562-4535-BCEE-03736EF3280C}" srcOrd="1" destOrd="1" presId="urn:microsoft.com/office/officeart/2005/8/layout/vList4"/>
    <dgm:cxn modelId="{381EE7B5-7D9F-4E90-B174-F8142DC85EEE}" srcId="{F7D2E46F-1F81-4547-AE23-392C9160BB3F}" destId="{D7A86374-16B5-4C54-9C6F-CAB43549C669}" srcOrd="1" destOrd="0" parTransId="{373B3441-E1BA-40A1-A6A1-6A60F403FE4C}" sibTransId="{C94CBFAB-9719-45B9-BE5C-6951916909BB}"/>
    <dgm:cxn modelId="{C64009D2-7299-44AE-92A7-2AC2CA632B22}" type="presOf" srcId="{FD64A6FE-7A17-4C69-84F6-BCC48F95D8F4}" destId="{24970E0C-4AF5-4201-8DBB-FAE86125844F}" srcOrd="1" destOrd="1" presId="urn:microsoft.com/office/officeart/2005/8/layout/vList4"/>
    <dgm:cxn modelId="{E8E7E34C-666F-4FDE-9C8F-F5D3D924104A}" srcId="{25644F88-0E73-4472-8A30-E507853F9FC2}" destId="{8911FDDB-AEA3-4244-B2D0-44F226719B92}" srcOrd="2" destOrd="0" parTransId="{B7097B62-47D2-42FA-8D8F-FAC55023422E}" sibTransId="{96FC5AFD-5F5F-45D4-B265-3495AEFE2151}"/>
    <dgm:cxn modelId="{F503307E-6232-4D7B-96BB-7155E6C4493A}" type="presOf" srcId="{25644F88-0E73-4472-8A30-E507853F9FC2}" destId="{73AF3452-549C-4FDA-8D40-3C85984B4244}" srcOrd="0" destOrd="0" presId="urn:microsoft.com/office/officeart/2005/8/layout/vList4"/>
    <dgm:cxn modelId="{CDE5BBB6-D3DE-4520-AE9D-04BEF5FAE32C}" type="presOf" srcId="{F7D2E46F-1F81-4547-AE23-392C9160BB3F}" destId="{A5CC8075-BACC-4456-97DE-6140E1F4DD2F}" srcOrd="0" destOrd="0" presId="urn:microsoft.com/office/officeart/2005/8/layout/vList4"/>
    <dgm:cxn modelId="{13391DC4-0E25-4687-9C08-E7CD50E48AEF}" type="presParOf" srcId="{73AF3452-549C-4FDA-8D40-3C85984B4244}" destId="{EA026C1B-6B9F-4B17-AAC0-E4FE8523D27B}" srcOrd="0" destOrd="0" presId="urn:microsoft.com/office/officeart/2005/8/layout/vList4"/>
    <dgm:cxn modelId="{D5E65F8C-B604-436D-83F0-7C10278A3BAA}" type="presParOf" srcId="{EA026C1B-6B9F-4B17-AAC0-E4FE8523D27B}" destId="{A2AD7E2E-99B9-4992-BE92-80F1E05B02BA}" srcOrd="0" destOrd="0" presId="urn:microsoft.com/office/officeart/2005/8/layout/vList4"/>
    <dgm:cxn modelId="{5A5BBD30-0084-4A1A-B59B-858387FAB6A7}" type="presParOf" srcId="{EA026C1B-6B9F-4B17-AAC0-E4FE8523D27B}" destId="{F24CD7C7-2047-4CF0-8B6A-8DAC0C986BD2}" srcOrd="1" destOrd="0" presId="urn:microsoft.com/office/officeart/2005/8/layout/vList4"/>
    <dgm:cxn modelId="{DC2FF879-1F13-4973-A67C-C26AE2027C23}" type="presParOf" srcId="{EA026C1B-6B9F-4B17-AAC0-E4FE8523D27B}" destId="{11F05B5E-8562-4535-BCEE-03736EF3280C}" srcOrd="2" destOrd="0" presId="urn:microsoft.com/office/officeart/2005/8/layout/vList4"/>
    <dgm:cxn modelId="{038633FF-E6F7-4FEA-85AA-073AF5E9A276}" type="presParOf" srcId="{73AF3452-549C-4FDA-8D40-3C85984B4244}" destId="{D9B275DC-7EAD-4896-8C3D-7E9544482EAE}" srcOrd="1" destOrd="0" presId="urn:microsoft.com/office/officeart/2005/8/layout/vList4"/>
    <dgm:cxn modelId="{059EC6DF-D26E-4DA5-B44C-6C0CF96510B6}" type="presParOf" srcId="{73AF3452-549C-4FDA-8D40-3C85984B4244}" destId="{9101DE3D-6B6A-4AA3-9B53-6AB92C0FD8EF}" srcOrd="2" destOrd="0" presId="urn:microsoft.com/office/officeart/2005/8/layout/vList4"/>
    <dgm:cxn modelId="{5F818029-CA2F-4DC2-8D32-5AF8BA9F4348}" type="presParOf" srcId="{9101DE3D-6B6A-4AA3-9B53-6AB92C0FD8EF}" destId="{A5CC8075-BACC-4456-97DE-6140E1F4DD2F}" srcOrd="0" destOrd="0" presId="urn:microsoft.com/office/officeart/2005/8/layout/vList4"/>
    <dgm:cxn modelId="{D9C1ABE7-C010-4FCC-8AC4-DA3F82A619EA}" type="presParOf" srcId="{9101DE3D-6B6A-4AA3-9B53-6AB92C0FD8EF}" destId="{92F1AC39-C0A9-49B5-97EB-3B52A24E3054}" srcOrd="1" destOrd="0" presId="urn:microsoft.com/office/officeart/2005/8/layout/vList4"/>
    <dgm:cxn modelId="{D89860C0-6B69-484C-AB79-326777E55EC2}" type="presParOf" srcId="{9101DE3D-6B6A-4AA3-9B53-6AB92C0FD8EF}" destId="{EC5ACF74-6B20-4D62-B3A0-E5D259912D76}" srcOrd="2" destOrd="0" presId="urn:microsoft.com/office/officeart/2005/8/layout/vList4"/>
    <dgm:cxn modelId="{C8E5285D-6A5B-4595-AE1D-74D5EC20AC61}" type="presParOf" srcId="{73AF3452-549C-4FDA-8D40-3C85984B4244}" destId="{C23E4C29-029D-4D3B-A22A-AAF27FD47C00}" srcOrd="3" destOrd="0" presId="urn:microsoft.com/office/officeart/2005/8/layout/vList4"/>
    <dgm:cxn modelId="{235BE96D-1225-473A-8760-CC51E15F0DFB}" type="presParOf" srcId="{73AF3452-549C-4FDA-8D40-3C85984B4244}" destId="{6B6C7851-738F-462F-A469-BD286453E744}" srcOrd="4" destOrd="0" presId="urn:microsoft.com/office/officeart/2005/8/layout/vList4"/>
    <dgm:cxn modelId="{50174F6D-2C3F-427F-A03D-E598EF09FD07}" type="presParOf" srcId="{6B6C7851-738F-462F-A469-BD286453E744}" destId="{46ACDA02-0677-4413-829B-91223D7374E1}" srcOrd="0" destOrd="0" presId="urn:microsoft.com/office/officeart/2005/8/layout/vList4"/>
    <dgm:cxn modelId="{9F1EC42A-128B-498C-BE76-FA0C346A4337}" type="presParOf" srcId="{6B6C7851-738F-462F-A469-BD286453E744}" destId="{CAC69557-DBB1-4EE0-B124-D41F06E701C5}" srcOrd="1" destOrd="0" presId="urn:microsoft.com/office/officeart/2005/8/layout/vList4"/>
    <dgm:cxn modelId="{40EF6430-5228-4CF2-B583-C4729C48434C}" type="presParOf" srcId="{6B6C7851-738F-462F-A469-BD286453E744}" destId="{24970E0C-4AF5-4201-8DBB-FAE86125844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75C6C8-1D58-4AA1-9701-E44B31219D4D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E56C58D8-8F7B-4D91-B041-5AEBFF5514AB}">
      <dgm:prSet phldrT="[文字]" custT="1"/>
      <dgm:spPr/>
      <dgm:t>
        <a:bodyPr/>
        <a:lstStyle/>
        <a:p>
          <a:r>
            <a:rPr lang="zh-TW" altLang="en-US" sz="1900" b="1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明愛社區書院</a:t>
          </a:r>
          <a:endParaRPr lang="zh-TW" altLang="en-US" sz="1900" b="1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EBD3DE53-440F-43CF-A629-47372A66062F}" type="parTrans" cxnId="{4B7F3D93-209A-4F4E-9CA8-FF0982A0A162}">
      <dgm:prSet/>
      <dgm:spPr/>
      <dgm:t>
        <a:bodyPr/>
        <a:lstStyle/>
        <a:p>
          <a:endParaRPr lang="zh-TW" altLang="en-US"/>
        </a:p>
      </dgm:t>
    </dgm:pt>
    <dgm:pt modelId="{8E72682D-56CB-4A98-81C2-68EA8C58BB28}" type="sibTrans" cxnId="{4B7F3D93-209A-4F4E-9CA8-FF0982A0A162}">
      <dgm:prSet/>
      <dgm:spPr/>
      <dgm:t>
        <a:bodyPr/>
        <a:lstStyle/>
        <a:p>
          <a:endParaRPr lang="zh-TW" altLang="en-US"/>
        </a:p>
      </dgm:t>
    </dgm:pt>
    <dgm:pt modelId="{037ABC31-2D2D-4032-9DE2-E431812A8472}">
      <dgm:prSet phldrT="[文字]" custT="1"/>
      <dgm:spPr/>
      <dgm:t>
        <a:bodyPr/>
        <a:lstStyle/>
        <a:p>
          <a:r>
            <a:rPr lang="zh-TW" altLang="en-US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毅進文憑課程</a:t>
          </a:r>
          <a:endParaRPr lang="zh-TW" altLang="en-US" sz="14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6F8BAD19-1B6C-470F-93F6-897A647218AF}" type="parTrans" cxnId="{253ACE18-08C5-4B37-96ED-AA542DFDB707}">
      <dgm:prSet/>
      <dgm:spPr/>
      <dgm:t>
        <a:bodyPr/>
        <a:lstStyle/>
        <a:p>
          <a:endParaRPr lang="zh-TW" altLang="en-US"/>
        </a:p>
      </dgm:t>
    </dgm:pt>
    <dgm:pt modelId="{B11A7D36-EC7F-4CDA-8AFB-37E4899C95B1}" type="sibTrans" cxnId="{253ACE18-08C5-4B37-96ED-AA542DFDB707}">
      <dgm:prSet/>
      <dgm:spPr/>
      <dgm:t>
        <a:bodyPr/>
        <a:lstStyle/>
        <a:p>
          <a:endParaRPr lang="zh-TW" altLang="en-US"/>
        </a:p>
      </dgm:t>
    </dgm:pt>
    <dgm:pt modelId="{06AE9067-C4D1-4272-93F7-6EBAD7522E57}">
      <dgm:prSet phldrT="[文字]" custT="1"/>
      <dgm:spPr/>
      <dgm:t>
        <a:bodyPr/>
        <a:lstStyle/>
        <a:p>
          <a:r>
            <a:rPr lang="en-US" altLang="zh-TW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1"/>
            </a:rPr>
            <a:t>http://www.cice.edu.hk/yj</a:t>
          </a:r>
          <a:endParaRPr lang="zh-TW" altLang="en-US" sz="14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6538A175-20D3-4C1E-8D83-71823D5D8B80}" type="parTrans" cxnId="{37EFF883-5D4B-4123-891D-D87C9633F87C}">
      <dgm:prSet/>
      <dgm:spPr/>
      <dgm:t>
        <a:bodyPr/>
        <a:lstStyle/>
        <a:p>
          <a:endParaRPr lang="zh-TW" altLang="en-US"/>
        </a:p>
      </dgm:t>
    </dgm:pt>
    <dgm:pt modelId="{1DC9EDB3-AC5A-46E0-B778-2E9A16EF76BF}" type="sibTrans" cxnId="{37EFF883-5D4B-4123-891D-D87C9633F87C}">
      <dgm:prSet/>
      <dgm:spPr/>
      <dgm:t>
        <a:bodyPr/>
        <a:lstStyle/>
        <a:p>
          <a:endParaRPr lang="zh-TW" altLang="en-US"/>
        </a:p>
      </dgm:t>
    </dgm:pt>
    <dgm:pt modelId="{8A0DD338-AC55-457C-B34D-380ED3C77EA2}">
      <dgm:prSet phldrT="[文字]" custT="1"/>
      <dgm:spPr/>
      <dgm:t>
        <a:bodyPr/>
        <a:lstStyle/>
        <a:p>
          <a:r>
            <a:rPr lang="zh-TW" altLang="en-US" sz="1900" b="1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明愛白英奇專業學校</a:t>
          </a:r>
          <a:endParaRPr lang="zh-TW" altLang="en-US" sz="1900" b="1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BFCCB810-8DBB-4C0D-A993-0166E6D59077}" type="parTrans" cxnId="{06005376-56DA-4752-A07E-8AE292CEE478}">
      <dgm:prSet/>
      <dgm:spPr/>
      <dgm:t>
        <a:bodyPr/>
        <a:lstStyle/>
        <a:p>
          <a:endParaRPr lang="zh-TW" altLang="en-US"/>
        </a:p>
      </dgm:t>
    </dgm:pt>
    <dgm:pt modelId="{589BC09C-7D39-4F17-87F9-702F79906E15}" type="sibTrans" cxnId="{06005376-56DA-4752-A07E-8AE292CEE478}">
      <dgm:prSet/>
      <dgm:spPr/>
      <dgm:t>
        <a:bodyPr/>
        <a:lstStyle/>
        <a:p>
          <a:endParaRPr lang="zh-TW" altLang="en-US"/>
        </a:p>
      </dgm:t>
    </dgm:pt>
    <dgm:pt modelId="{288A80B5-6F99-4623-B627-551B561243E6}">
      <dgm:prSet phldrT="[文字]" custT="1"/>
      <dgm:spPr/>
      <dgm:t>
        <a:bodyPr/>
        <a:lstStyle/>
        <a:p>
          <a:r>
            <a:rPr lang="zh-TW" altLang="en-US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文憑課程</a:t>
          </a:r>
          <a:endParaRPr lang="zh-TW" altLang="en-US" sz="14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3AD47DCB-2F10-49E9-A963-8B43EAD3DDCA}" type="parTrans" cxnId="{A62CBA10-E7E8-4432-B0A1-6E529AB20940}">
      <dgm:prSet/>
      <dgm:spPr/>
      <dgm:t>
        <a:bodyPr/>
        <a:lstStyle/>
        <a:p>
          <a:endParaRPr lang="zh-TW" altLang="en-US"/>
        </a:p>
      </dgm:t>
    </dgm:pt>
    <dgm:pt modelId="{24804DBA-CDE6-49D4-B2FE-F016D908A4C4}" type="sibTrans" cxnId="{A62CBA10-E7E8-4432-B0A1-6E529AB20940}">
      <dgm:prSet/>
      <dgm:spPr/>
      <dgm:t>
        <a:bodyPr/>
        <a:lstStyle/>
        <a:p>
          <a:endParaRPr lang="zh-TW" altLang="en-US"/>
        </a:p>
      </dgm:t>
    </dgm:pt>
    <dgm:pt modelId="{1B53181A-845C-4F81-916D-30E280127AC5}">
      <dgm:prSet phldrT="[文字]" custT="1"/>
      <dgm:spPr/>
      <dgm:t>
        <a:bodyPr/>
        <a:lstStyle/>
        <a:p>
          <a:r>
            <a:rPr lang="en-US" altLang="zh-TW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2"/>
            </a:rPr>
            <a:t>http://www.cbcc.edu.hk</a:t>
          </a:r>
          <a:endParaRPr lang="zh-TW" altLang="en-US" sz="14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BD589C13-0650-44CB-825A-8D7E1FF2546F}" type="parTrans" cxnId="{4838FDFF-FF61-4448-BE74-8FEEACB99B4E}">
      <dgm:prSet/>
      <dgm:spPr/>
      <dgm:t>
        <a:bodyPr/>
        <a:lstStyle/>
        <a:p>
          <a:endParaRPr lang="zh-TW" altLang="en-US"/>
        </a:p>
      </dgm:t>
    </dgm:pt>
    <dgm:pt modelId="{7BAA457F-38E9-4470-8709-3D0C4C824DE4}" type="sibTrans" cxnId="{4838FDFF-FF61-4448-BE74-8FEEACB99B4E}">
      <dgm:prSet/>
      <dgm:spPr/>
      <dgm:t>
        <a:bodyPr/>
        <a:lstStyle/>
        <a:p>
          <a:endParaRPr lang="zh-TW" altLang="en-US"/>
        </a:p>
      </dgm:t>
    </dgm:pt>
    <dgm:pt modelId="{C40EEA8B-8ED1-4703-AAA3-EA540B53205F}">
      <dgm:prSet phldrT="[文字]" custT="1"/>
      <dgm:spPr/>
      <dgm:t>
        <a:bodyPr/>
        <a:lstStyle/>
        <a:p>
          <a:r>
            <a:rPr lang="zh-TW" altLang="en-US" sz="1900" b="1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展亮技能發展中心</a:t>
          </a:r>
          <a:endParaRPr lang="zh-TW" altLang="en-US" sz="1900" b="1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55DAD748-DB9D-44EC-9278-CDFFD1263C5F}" type="parTrans" cxnId="{35D69FC2-1844-41C5-8D51-F0562DEA4607}">
      <dgm:prSet/>
      <dgm:spPr/>
      <dgm:t>
        <a:bodyPr/>
        <a:lstStyle/>
        <a:p>
          <a:endParaRPr lang="zh-TW" altLang="en-US"/>
        </a:p>
      </dgm:t>
    </dgm:pt>
    <dgm:pt modelId="{DA9E5775-C383-41FA-BCB6-1FF4451CD5FB}" type="sibTrans" cxnId="{35D69FC2-1844-41C5-8D51-F0562DEA4607}">
      <dgm:prSet/>
      <dgm:spPr/>
      <dgm:t>
        <a:bodyPr/>
        <a:lstStyle/>
        <a:p>
          <a:endParaRPr lang="zh-TW" altLang="en-US"/>
        </a:p>
      </dgm:t>
    </dgm:pt>
    <dgm:pt modelId="{E8A3B47C-84F8-4159-AFD4-3E9F648D9C6F}">
      <dgm:prSet phldrT="[文字]" custT="1"/>
      <dgm:spPr/>
      <dgm:t>
        <a:bodyPr/>
        <a:lstStyle/>
        <a:p>
          <a:r>
            <a:rPr lang="zh-TW" altLang="en-US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職業技能訓練</a:t>
          </a:r>
          <a:endParaRPr lang="zh-TW" altLang="en-US" sz="14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1AB9EA41-1A6F-4E41-A722-B961E01AA0EB}" type="parTrans" cxnId="{AEB1951B-E4FE-485C-8833-BB1A1239902E}">
      <dgm:prSet/>
      <dgm:spPr/>
      <dgm:t>
        <a:bodyPr/>
        <a:lstStyle/>
        <a:p>
          <a:endParaRPr lang="zh-TW" altLang="en-US"/>
        </a:p>
      </dgm:t>
    </dgm:pt>
    <dgm:pt modelId="{8FC5AB62-93DA-4727-8094-FB09D4D9AE80}" type="sibTrans" cxnId="{AEB1951B-E4FE-485C-8833-BB1A1239902E}">
      <dgm:prSet/>
      <dgm:spPr/>
      <dgm:t>
        <a:bodyPr/>
        <a:lstStyle/>
        <a:p>
          <a:endParaRPr lang="zh-TW" altLang="en-US"/>
        </a:p>
      </dgm:t>
    </dgm:pt>
    <dgm:pt modelId="{10C91CEA-307F-49A7-8EE4-34E95FDE58F4}">
      <dgm:prSet phldrT="[文字]" custT="1"/>
      <dgm:spPr/>
      <dgm:t>
        <a:bodyPr/>
        <a:lstStyle/>
        <a:p>
          <a:r>
            <a:rPr lang="en-US" altLang="zh-TW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3"/>
            </a:rPr>
            <a:t>http://www.vtc.edu.hk/shine/html/tc/index.html</a:t>
          </a:r>
          <a:endParaRPr lang="zh-TW" altLang="en-US" sz="14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F2E11A4D-66AA-4412-8453-8842DE9E2C10}" type="parTrans" cxnId="{F7FA733C-8B51-4D91-9E49-C5BF977E6495}">
      <dgm:prSet/>
      <dgm:spPr/>
      <dgm:t>
        <a:bodyPr/>
        <a:lstStyle/>
        <a:p>
          <a:endParaRPr lang="zh-TW" altLang="en-US"/>
        </a:p>
      </dgm:t>
    </dgm:pt>
    <dgm:pt modelId="{08B964DD-E438-413F-A919-399B30278257}" type="sibTrans" cxnId="{F7FA733C-8B51-4D91-9E49-C5BF977E6495}">
      <dgm:prSet/>
      <dgm:spPr/>
      <dgm:t>
        <a:bodyPr/>
        <a:lstStyle/>
        <a:p>
          <a:endParaRPr lang="zh-TW" altLang="en-US"/>
        </a:p>
      </dgm:t>
    </dgm:pt>
    <dgm:pt modelId="{6DD4D800-48A0-4C13-B198-72C1469654AB}" type="pres">
      <dgm:prSet presAssocID="{2675C6C8-1D58-4AA1-9701-E44B31219D4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C177EF7-8320-47C8-9267-573588496E76}" type="pres">
      <dgm:prSet presAssocID="{E56C58D8-8F7B-4D91-B041-5AEBFF5514AB}" presName="comp" presStyleCnt="0"/>
      <dgm:spPr/>
    </dgm:pt>
    <dgm:pt modelId="{E769D774-E86A-4563-9919-01BD37105DCD}" type="pres">
      <dgm:prSet presAssocID="{E56C58D8-8F7B-4D91-B041-5AEBFF5514AB}" presName="box" presStyleLbl="node1" presStyleIdx="0" presStyleCnt="3" custLinFactNeighborX="-28720"/>
      <dgm:spPr/>
      <dgm:t>
        <a:bodyPr/>
        <a:lstStyle/>
        <a:p>
          <a:endParaRPr lang="zh-TW" altLang="en-US"/>
        </a:p>
      </dgm:t>
    </dgm:pt>
    <dgm:pt modelId="{2F05E728-CB6E-428C-9772-A394730FD74C}" type="pres">
      <dgm:prSet presAssocID="{E56C58D8-8F7B-4D91-B041-5AEBFF5514AB}" presName="img" presStyleLbl="fgImgPlace1" presStyleIdx="0" presStyleCnt="3"/>
      <dgm:spPr/>
    </dgm:pt>
    <dgm:pt modelId="{607C317C-D019-42DC-8175-8B680F27AEF6}" type="pres">
      <dgm:prSet presAssocID="{E56C58D8-8F7B-4D91-B041-5AEBFF5514AB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01B3183-2B45-4A6D-BB58-F01A8F6FF446}" type="pres">
      <dgm:prSet presAssocID="{8E72682D-56CB-4A98-81C2-68EA8C58BB28}" presName="spacer" presStyleCnt="0"/>
      <dgm:spPr/>
    </dgm:pt>
    <dgm:pt modelId="{F86148CA-B4ED-4EC2-A26E-E13ECC43FF88}" type="pres">
      <dgm:prSet presAssocID="{8A0DD338-AC55-457C-B34D-380ED3C77EA2}" presName="comp" presStyleCnt="0"/>
      <dgm:spPr/>
    </dgm:pt>
    <dgm:pt modelId="{16F5159C-A9B4-4A6F-A40B-469FF8F79822}" type="pres">
      <dgm:prSet presAssocID="{8A0DD338-AC55-457C-B34D-380ED3C77EA2}" presName="box" presStyleLbl="node1" presStyleIdx="1" presStyleCnt="3" custLinFactNeighborX="-28720"/>
      <dgm:spPr/>
      <dgm:t>
        <a:bodyPr/>
        <a:lstStyle/>
        <a:p>
          <a:endParaRPr lang="zh-TW" altLang="en-US"/>
        </a:p>
      </dgm:t>
    </dgm:pt>
    <dgm:pt modelId="{D0EE2AB6-A31A-49E9-84A1-B476A41E0DB1}" type="pres">
      <dgm:prSet presAssocID="{8A0DD338-AC55-457C-B34D-380ED3C77EA2}" presName="img" presStyleLbl="fgImgPlace1" presStyleIdx="1" presStyleCnt="3"/>
      <dgm:spPr/>
    </dgm:pt>
    <dgm:pt modelId="{3B894691-0D15-42D5-B8A7-C2D6350062D9}" type="pres">
      <dgm:prSet presAssocID="{8A0DD338-AC55-457C-B34D-380ED3C77EA2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F92FF1E-974F-4081-8AD1-958EE5D60B1C}" type="pres">
      <dgm:prSet presAssocID="{589BC09C-7D39-4F17-87F9-702F79906E15}" presName="spacer" presStyleCnt="0"/>
      <dgm:spPr/>
    </dgm:pt>
    <dgm:pt modelId="{A4DDD4AD-9AEB-480D-A721-C4CA358D14CF}" type="pres">
      <dgm:prSet presAssocID="{C40EEA8B-8ED1-4703-AAA3-EA540B53205F}" presName="comp" presStyleCnt="0"/>
      <dgm:spPr/>
    </dgm:pt>
    <dgm:pt modelId="{EAF665CB-D770-4CF0-8A62-97F4ADCA6097}" type="pres">
      <dgm:prSet presAssocID="{C40EEA8B-8ED1-4703-AAA3-EA540B53205F}" presName="box" presStyleLbl="node1" presStyleIdx="2" presStyleCnt="3"/>
      <dgm:spPr/>
      <dgm:t>
        <a:bodyPr/>
        <a:lstStyle/>
        <a:p>
          <a:endParaRPr lang="zh-TW" altLang="en-US"/>
        </a:p>
      </dgm:t>
    </dgm:pt>
    <dgm:pt modelId="{CF5E6D33-3812-4670-8C9E-42D975C06876}" type="pres">
      <dgm:prSet presAssocID="{C40EEA8B-8ED1-4703-AAA3-EA540B53205F}" presName="img" presStyleLbl="fgImgPlace1" presStyleIdx="2" presStyleCnt="3"/>
      <dgm:spPr/>
    </dgm:pt>
    <dgm:pt modelId="{D14CAE5E-B80D-4BF2-8474-258EB3052BE9}" type="pres">
      <dgm:prSet presAssocID="{C40EEA8B-8ED1-4703-AAA3-EA540B53205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838FDFF-FF61-4448-BE74-8FEEACB99B4E}" srcId="{8A0DD338-AC55-457C-B34D-380ED3C77EA2}" destId="{1B53181A-845C-4F81-916D-30E280127AC5}" srcOrd="1" destOrd="0" parTransId="{BD589C13-0650-44CB-825A-8D7E1FF2546F}" sibTransId="{7BAA457F-38E9-4470-8709-3D0C4C824DE4}"/>
    <dgm:cxn modelId="{37EFF883-5D4B-4123-891D-D87C9633F87C}" srcId="{E56C58D8-8F7B-4D91-B041-5AEBFF5514AB}" destId="{06AE9067-C4D1-4272-93F7-6EBAD7522E57}" srcOrd="1" destOrd="0" parTransId="{6538A175-20D3-4C1E-8D83-71823D5D8B80}" sibTransId="{1DC9EDB3-AC5A-46E0-B778-2E9A16EF76BF}"/>
    <dgm:cxn modelId="{D8CE2AF8-F875-4420-B84A-FABFC7DA1A99}" type="presOf" srcId="{2675C6C8-1D58-4AA1-9701-E44B31219D4D}" destId="{6DD4D800-48A0-4C13-B198-72C1469654AB}" srcOrd="0" destOrd="0" presId="urn:microsoft.com/office/officeart/2005/8/layout/vList4"/>
    <dgm:cxn modelId="{FBA69610-66DF-41BF-BF96-597EA46A4598}" type="presOf" srcId="{E8A3B47C-84F8-4159-AFD4-3E9F648D9C6F}" destId="{D14CAE5E-B80D-4BF2-8474-258EB3052BE9}" srcOrd="1" destOrd="1" presId="urn:microsoft.com/office/officeart/2005/8/layout/vList4"/>
    <dgm:cxn modelId="{EE825B07-FCA3-4B6A-8340-17C97C2316D6}" type="presOf" srcId="{E8A3B47C-84F8-4159-AFD4-3E9F648D9C6F}" destId="{EAF665CB-D770-4CF0-8A62-97F4ADCA6097}" srcOrd="0" destOrd="1" presId="urn:microsoft.com/office/officeart/2005/8/layout/vList4"/>
    <dgm:cxn modelId="{37507093-0304-4373-9E8D-E2C532D77332}" type="presOf" srcId="{E56C58D8-8F7B-4D91-B041-5AEBFF5514AB}" destId="{607C317C-D019-42DC-8175-8B680F27AEF6}" srcOrd="1" destOrd="0" presId="urn:microsoft.com/office/officeart/2005/8/layout/vList4"/>
    <dgm:cxn modelId="{AEB1951B-E4FE-485C-8833-BB1A1239902E}" srcId="{C40EEA8B-8ED1-4703-AAA3-EA540B53205F}" destId="{E8A3B47C-84F8-4159-AFD4-3E9F648D9C6F}" srcOrd="0" destOrd="0" parTransId="{1AB9EA41-1A6F-4E41-A722-B961E01AA0EB}" sibTransId="{8FC5AB62-93DA-4727-8094-FB09D4D9AE80}"/>
    <dgm:cxn modelId="{AB1882CA-3B14-48A8-A734-E02EA90615B9}" type="presOf" srcId="{06AE9067-C4D1-4272-93F7-6EBAD7522E57}" destId="{607C317C-D019-42DC-8175-8B680F27AEF6}" srcOrd="1" destOrd="2" presId="urn:microsoft.com/office/officeart/2005/8/layout/vList4"/>
    <dgm:cxn modelId="{5386999A-8CEF-407D-95BE-2232B1B1F38E}" type="presOf" srcId="{C40EEA8B-8ED1-4703-AAA3-EA540B53205F}" destId="{D14CAE5E-B80D-4BF2-8474-258EB3052BE9}" srcOrd="1" destOrd="0" presId="urn:microsoft.com/office/officeart/2005/8/layout/vList4"/>
    <dgm:cxn modelId="{A62CBA10-E7E8-4432-B0A1-6E529AB20940}" srcId="{8A0DD338-AC55-457C-B34D-380ED3C77EA2}" destId="{288A80B5-6F99-4623-B627-551B561243E6}" srcOrd="0" destOrd="0" parTransId="{3AD47DCB-2F10-49E9-A963-8B43EAD3DDCA}" sibTransId="{24804DBA-CDE6-49D4-B2FE-F016D908A4C4}"/>
    <dgm:cxn modelId="{799A1869-B241-432B-A2D8-9B7E5EE4736B}" type="presOf" srcId="{10C91CEA-307F-49A7-8EE4-34E95FDE58F4}" destId="{D14CAE5E-B80D-4BF2-8474-258EB3052BE9}" srcOrd="1" destOrd="2" presId="urn:microsoft.com/office/officeart/2005/8/layout/vList4"/>
    <dgm:cxn modelId="{B0824A14-70D3-4EC0-ABD1-CD86110BD111}" type="presOf" srcId="{8A0DD338-AC55-457C-B34D-380ED3C77EA2}" destId="{3B894691-0D15-42D5-B8A7-C2D6350062D9}" srcOrd="1" destOrd="0" presId="urn:microsoft.com/office/officeart/2005/8/layout/vList4"/>
    <dgm:cxn modelId="{35D69FC2-1844-41C5-8D51-F0562DEA4607}" srcId="{2675C6C8-1D58-4AA1-9701-E44B31219D4D}" destId="{C40EEA8B-8ED1-4703-AAA3-EA540B53205F}" srcOrd="2" destOrd="0" parTransId="{55DAD748-DB9D-44EC-9278-CDFFD1263C5F}" sibTransId="{DA9E5775-C383-41FA-BCB6-1FF4451CD5FB}"/>
    <dgm:cxn modelId="{7C4EC4E5-C6A5-4339-87B5-1A4A474A8077}" type="presOf" srcId="{288A80B5-6F99-4623-B627-551B561243E6}" destId="{3B894691-0D15-42D5-B8A7-C2D6350062D9}" srcOrd="1" destOrd="1" presId="urn:microsoft.com/office/officeart/2005/8/layout/vList4"/>
    <dgm:cxn modelId="{DCA1CA77-2A85-479C-8CCE-2F3ADA2B0953}" type="presOf" srcId="{288A80B5-6F99-4623-B627-551B561243E6}" destId="{16F5159C-A9B4-4A6F-A40B-469FF8F79822}" srcOrd="0" destOrd="1" presId="urn:microsoft.com/office/officeart/2005/8/layout/vList4"/>
    <dgm:cxn modelId="{A11B4A4B-38DD-48F9-9DAF-B8608D3A39B1}" type="presOf" srcId="{037ABC31-2D2D-4032-9DE2-E431812A8472}" destId="{607C317C-D019-42DC-8175-8B680F27AEF6}" srcOrd="1" destOrd="1" presId="urn:microsoft.com/office/officeart/2005/8/layout/vList4"/>
    <dgm:cxn modelId="{8F599F7C-5A9C-41A0-B014-A5607BB7BEAE}" type="presOf" srcId="{037ABC31-2D2D-4032-9DE2-E431812A8472}" destId="{E769D774-E86A-4563-9919-01BD37105DCD}" srcOrd="0" destOrd="1" presId="urn:microsoft.com/office/officeart/2005/8/layout/vList4"/>
    <dgm:cxn modelId="{BD0100E3-88E9-4DFD-97C5-DB9387E83E90}" type="presOf" srcId="{8A0DD338-AC55-457C-B34D-380ED3C77EA2}" destId="{16F5159C-A9B4-4A6F-A40B-469FF8F79822}" srcOrd="0" destOrd="0" presId="urn:microsoft.com/office/officeart/2005/8/layout/vList4"/>
    <dgm:cxn modelId="{4B7F3D93-209A-4F4E-9CA8-FF0982A0A162}" srcId="{2675C6C8-1D58-4AA1-9701-E44B31219D4D}" destId="{E56C58D8-8F7B-4D91-B041-5AEBFF5514AB}" srcOrd="0" destOrd="0" parTransId="{EBD3DE53-440F-43CF-A629-47372A66062F}" sibTransId="{8E72682D-56CB-4A98-81C2-68EA8C58BB28}"/>
    <dgm:cxn modelId="{C2337ADF-2E4D-4BDE-A674-60426403939E}" type="presOf" srcId="{10C91CEA-307F-49A7-8EE4-34E95FDE58F4}" destId="{EAF665CB-D770-4CF0-8A62-97F4ADCA6097}" srcOrd="0" destOrd="2" presId="urn:microsoft.com/office/officeart/2005/8/layout/vList4"/>
    <dgm:cxn modelId="{0B40BA18-2974-4C52-A01B-EE860B6BB20C}" type="presOf" srcId="{E56C58D8-8F7B-4D91-B041-5AEBFF5514AB}" destId="{E769D774-E86A-4563-9919-01BD37105DCD}" srcOrd="0" destOrd="0" presId="urn:microsoft.com/office/officeart/2005/8/layout/vList4"/>
    <dgm:cxn modelId="{C13C2509-702E-458B-B7C7-8FE5BF66FB35}" type="presOf" srcId="{1B53181A-845C-4F81-916D-30E280127AC5}" destId="{3B894691-0D15-42D5-B8A7-C2D6350062D9}" srcOrd="1" destOrd="2" presId="urn:microsoft.com/office/officeart/2005/8/layout/vList4"/>
    <dgm:cxn modelId="{253ACE18-08C5-4B37-96ED-AA542DFDB707}" srcId="{E56C58D8-8F7B-4D91-B041-5AEBFF5514AB}" destId="{037ABC31-2D2D-4032-9DE2-E431812A8472}" srcOrd="0" destOrd="0" parTransId="{6F8BAD19-1B6C-470F-93F6-897A647218AF}" sibTransId="{B11A7D36-EC7F-4CDA-8AFB-37E4899C95B1}"/>
    <dgm:cxn modelId="{2CFE3311-1259-47A6-9AB8-391130E1A511}" type="presOf" srcId="{06AE9067-C4D1-4272-93F7-6EBAD7522E57}" destId="{E769D774-E86A-4563-9919-01BD37105DCD}" srcOrd="0" destOrd="2" presId="urn:microsoft.com/office/officeart/2005/8/layout/vList4"/>
    <dgm:cxn modelId="{F7FA733C-8B51-4D91-9E49-C5BF977E6495}" srcId="{C40EEA8B-8ED1-4703-AAA3-EA540B53205F}" destId="{10C91CEA-307F-49A7-8EE4-34E95FDE58F4}" srcOrd="1" destOrd="0" parTransId="{F2E11A4D-66AA-4412-8453-8842DE9E2C10}" sibTransId="{08B964DD-E438-413F-A919-399B30278257}"/>
    <dgm:cxn modelId="{06005376-56DA-4752-A07E-8AE292CEE478}" srcId="{2675C6C8-1D58-4AA1-9701-E44B31219D4D}" destId="{8A0DD338-AC55-457C-B34D-380ED3C77EA2}" srcOrd="1" destOrd="0" parTransId="{BFCCB810-8DBB-4C0D-A993-0166E6D59077}" sibTransId="{589BC09C-7D39-4F17-87F9-702F79906E15}"/>
    <dgm:cxn modelId="{16B73B64-BF20-4190-887F-2B0C729F4A81}" type="presOf" srcId="{1B53181A-845C-4F81-916D-30E280127AC5}" destId="{16F5159C-A9B4-4A6F-A40B-469FF8F79822}" srcOrd="0" destOrd="2" presId="urn:microsoft.com/office/officeart/2005/8/layout/vList4"/>
    <dgm:cxn modelId="{0FB8353A-7AE2-4FF2-8688-A75AAA4526FD}" type="presOf" srcId="{C40EEA8B-8ED1-4703-AAA3-EA540B53205F}" destId="{EAF665CB-D770-4CF0-8A62-97F4ADCA6097}" srcOrd="0" destOrd="0" presId="urn:microsoft.com/office/officeart/2005/8/layout/vList4"/>
    <dgm:cxn modelId="{FAEE69EA-EBF5-4D1E-AFAD-593711FB90F3}" type="presParOf" srcId="{6DD4D800-48A0-4C13-B198-72C1469654AB}" destId="{7C177EF7-8320-47C8-9267-573588496E76}" srcOrd="0" destOrd="0" presId="urn:microsoft.com/office/officeart/2005/8/layout/vList4"/>
    <dgm:cxn modelId="{3898EC65-FCC1-4EC8-8BBC-DE59BBD1FB3D}" type="presParOf" srcId="{7C177EF7-8320-47C8-9267-573588496E76}" destId="{E769D774-E86A-4563-9919-01BD37105DCD}" srcOrd="0" destOrd="0" presId="urn:microsoft.com/office/officeart/2005/8/layout/vList4"/>
    <dgm:cxn modelId="{89B56553-280D-4EC2-84DD-D153C50FEE57}" type="presParOf" srcId="{7C177EF7-8320-47C8-9267-573588496E76}" destId="{2F05E728-CB6E-428C-9772-A394730FD74C}" srcOrd="1" destOrd="0" presId="urn:microsoft.com/office/officeart/2005/8/layout/vList4"/>
    <dgm:cxn modelId="{DD359621-B02C-483F-A1F4-CE931ABBB4D7}" type="presParOf" srcId="{7C177EF7-8320-47C8-9267-573588496E76}" destId="{607C317C-D019-42DC-8175-8B680F27AEF6}" srcOrd="2" destOrd="0" presId="urn:microsoft.com/office/officeart/2005/8/layout/vList4"/>
    <dgm:cxn modelId="{64193DD4-1D30-41C4-8AC4-10A8B7176011}" type="presParOf" srcId="{6DD4D800-48A0-4C13-B198-72C1469654AB}" destId="{A01B3183-2B45-4A6D-BB58-F01A8F6FF446}" srcOrd="1" destOrd="0" presId="urn:microsoft.com/office/officeart/2005/8/layout/vList4"/>
    <dgm:cxn modelId="{8B383BDF-2D7B-4D80-8D68-F9CE02EA25FC}" type="presParOf" srcId="{6DD4D800-48A0-4C13-B198-72C1469654AB}" destId="{F86148CA-B4ED-4EC2-A26E-E13ECC43FF88}" srcOrd="2" destOrd="0" presId="urn:microsoft.com/office/officeart/2005/8/layout/vList4"/>
    <dgm:cxn modelId="{18E221C9-8F04-423B-9642-9793D2B8D1E9}" type="presParOf" srcId="{F86148CA-B4ED-4EC2-A26E-E13ECC43FF88}" destId="{16F5159C-A9B4-4A6F-A40B-469FF8F79822}" srcOrd="0" destOrd="0" presId="urn:microsoft.com/office/officeart/2005/8/layout/vList4"/>
    <dgm:cxn modelId="{07E2DA70-68C8-40F5-B276-D47C45EF8BE5}" type="presParOf" srcId="{F86148CA-B4ED-4EC2-A26E-E13ECC43FF88}" destId="{D0EE2AB6-A31A-49E9-84A1-B476A41E0DB1}" srcOrd="1" destOrd="0" presId="urn:microsoft.com/office/officeart/2005/8/layout/vList4"/>
    <dgm:cxn modelId="{753D081C-8FD4-4B9E-B122-86E463BE2579}" type="presParOf" srcId="{F86148CA-B4ED-4EC2-A26E-E13ECC43FF88}" destId="{3B894691-0D15-42D5-B8A7-C2D6350062D9}" srcOrd="2" destOrd="0" presId="urn:microsoft.com/office/officeart/2005/8/layout/vList4"/>
    <dgm:cxn modelId="{7EDF5953-F240-4502-8823-F974424D3A1D}" type="presParOf" srcId="{6DD4D800-48A0-4C13-B198-72C1469654AB}" destId="{FF92FF1E-974F-4081-8AD1-958EE5D60B1C}" srcOrd="3" destOrd="0" presId="urn:microsoft.com/office/officeart/2005/8/layout/vList4"/>
    <dgm:cxn modelId="{B4BFA993-D3DA-4FBA-8F02-3E21113AB819}" type="presParOf" srcId="{6DD4D800-48A0-4C13-B198-72C1469654AB}" destId="{A4DDD4AD-9AEB-480D-A721-C4CA358D14CF}" srcOrd="4" destOrd="0" presId="urn:microsoft.com/office/officeart/2005/8/layout/vList4"/>
    <dgm:cxn modelId="{339945F3-2A38-45F2-8866-03A374718FFC}" type="presParOf" srcId="{A4DDD4AD-9AEB-480D-A721-C4CA358D14CF}" destId="{EAF665CB-D770-4CF0-8A62-97F4ADCA6097}" srcOrd="0" destOrd="0" presId="urn:microsoft.com/office/officeart/2005/8/layout/vList4"/>
    <dgm:cxn modelId="{28B54EE0-A172-4A0E-B9ED-BFC453278266}" type="presParOf" srcId="{A4DDD4AD-9AEB-480D-A721-C4CA358D14CF}" destId="{CF5E6D33-3812-4670-8C9E-42D975C06876}" srcOrd="1" destOrd="0" presId="urn:microsoft.com/office/officeart/2005/8/layout/vList4"/>
    <dgm:cxn modelId="{7C150F9D-1DD7-4B89-B537-5C155E7DBD16}" type="presParOf" srcId="{A4DDD4AD-9AEB-480D-A721-C4CA358D14CF}" destId="{D14CAE5E-B80D-4BF2-8474-258EB3052BE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7F459F-4136-42A1-8AAD-16B64BE24048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9328D087-F31F-47FB-A5F6-299D4276247E}">
      <dgm:prSet phldrT="[文字]" custT="1"/>
      <dgm:spPr/>
      <dgm:t>
        <a:bodyPr/>
        <a:lstStyle/>
        <a:p>
          <a:r>
            <a:rPr lang="zh-HK" altLang="zh-TW" sz="1900" b="1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東華學院</a:t>
          </a:r>
          <a:endParaRPr lang="zh-TW" altLang="en-US" sz="1900" b="1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659445B5-B726-4CD6-9A31-2AC84CC7DEC0}" type="parTrans" cxnId="{E41F2D9B-C140-44AA-8BAE-7865ACE1CA32}">
      <dgm:prSet/>
      <dgm:spPr/>
      <dgm:t>
        <a:bodyPr/>
        <a:lstStyle/>
        <a:p>
          <a:endParaRPr lang="zh-TW" altLang="en-US"/>
        </a:p>
      </dgm:t>
    </dgm:pt>
    <dgm:pt modelId="{3F16846C-F6E5-4C8C-9161-7FA586ED2121}" type="sibTrans" cxnId="{E41F2D9B-C140-44AA-8BAE-7865ACE1CA32}">
      <dgm:prSet/>
      <dgm:spPr/>
      <dgm:t>
        <a:bodyPr/>
        <a:lstStyle/>
        <a:p>
          <a:endParaRPr lang="zh-TW" altLang="en-US"/>
        </a:p>
      </dgm:t>
    </dgm:pt>
    <dgm:pt modelId="{25ED69B0-5E61-496D-82EF-16C0B4D9BD48}">
      <dgm:prSet phldrT="[文字]" custT="1"/>
      <dgm:spPr/>
      <dgm:t>
        <a:bodyPr/>
        <a:lstStyle/>
        <a:p>
          <a:r>
            <a:rPr lang="zh-TW" altLang="en-US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文憑課程</a:t>
          </a:r>
          <a:endParaRPr lang="zh-TW" altLang="en-US" sz="14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FBE0654C-9168-44C8-A9B2-C5FF54361128}" type="parTrans" cxnId="{C90F7DBB-E55B-4197-BF85-B48E29B741DE}">
      <dgm:prSet/>
      <dgm:spPr/>
      <dgm:t>
        <a:bodyPr/>
        <a:lstStyle/>
        <a:p>
          <a:endParaRPr lang="zh-TW" altLang="en-US"/>
        </a:p>
      </dgm:t>
    </dgm:pt>
    <dgm:pt modelId="{CAAB7677-2E37-4051-9772-481B1E7BDE2A}" type="sibTrans" cxnId="{C90F7DBB-E55B-4197-BF85-B48E29B741DE}">
      <dgm:prSet/>
      <dgm:spPr/>
      <dgm:t>
        <a:bodyPr/>
        <a:lstStyle/>
        <a:p>
          <a:endParaRPr lang="zh-TW" altLang="en-US"/>
        </a:p>
      </dgm:t>
    </dgm:pt>
    <dgm:pt modelId="{1D70513E-1ACE-4194-95D8-892E92756D2A}">
      <dgm:prSet phldrT="[文字]" custT="1"/>
      <dgm:spPr/>
      <dgm:t>
        <a:bodyPr/>
        <a:lstStyle/>
        <a:p>
          <a:r>
            <a:rPr lang="en-US" altLang="zh-TW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1"/>
            </a:rPr>
            <a:t>http://www.twc.edu.hk/</a:t>
          </a:r>
          <a:endParaRPr lang="zh-TW" altLang="en-US" sz="14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5F9ABE50-1086-41BA-8C67-090ABD086A08}" type="parTrans" cxnId="{62D41184-F1FF-4629-ABD0-3323CFC03238}">
      <dgm:prSet/>
      <dgm:spPr/>
      <dgm:t>
        <a:bodyPr/>
        <a:lstStyle/>
        <a:p>
          <a:endParaRPr lang="zh-TW" altLang="en-US"/>
        </a:p>
      </dgm:t>
    </dgm:pt>
    <dgm:pt modelId="{AB66DE46-F56E-4F53-95E1-E15C5B6DC071}" type="sibTrans" cxnId="{62D41184-F1FF-4629-ABD0-3323CFC03238}">
      <dgm:prSet/>
      <dgm:spPr/>
      <dgm:t>
        <a:bodyPr/>
        <a:lstStyle/>
        <a:p>
          <a:endParaRPr lang="zh-TW" altLang="en-US"/>
        </a:p>
      </dgm:t>
    </dgm:pt>
    <dgm:pt modelId="{92483270-0DB9-4C66-B2C4-B31CC5997831}">
      <dgm:prSet phldrT="[文字]" custT="1"/>
      <dgm:spPr/>
      <dgm:t>
        <a:bodyPr/>
        <a:lstStyle/>
        <a:p>
          <a:r>
            <a:rPr lang="zh-HK" altLang="zh-TW" sz="1900" b="1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香港大學專業進修學院</a:t>
          </a:r>
          <a:endParaRPr lang="zh-TW" altLang="en-US" sz="1900" b="1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16480B3C-3FB5-4F80-A296-4B2474D2B602}" type="parTrans" cxnId="{12B3EEC4-5432-44C5-A64B-B9BDC2F7E9AF}">
      <dgm:prSet/>
      <dgm:spPr/>
      <dgm:t>
        <a:bodyPr/>
        <a:lstStyle/>
        <a:p>
          <a:endParaRPr lang="zh-TW" altLang="en-US"/>
        </a:p>
      </dgm:t>
    </dgm:pt>
    <dgm:pt modelId="{28ED20B3-E861-4DC1-AC1A-69F6EA46F592}" type="sibTrans" cxnId="{12B3EEC4-5432-44C5-A64B-B9BDC2F7E9AF}">
      <dgm:prSet/>
      <dgm:spPr/>
      <dgm:t>
        <a:bodyPr/>
        <a:lstStyle/>
        <a:p>
          <a:endParaRPr lang="zh-TW" altLang="en-US"/>
        </a:p>
      </dgm:t>
    </dgm:pt>
    <dgm:pt modelId="{4F64E3F4-E709-4C8F-96D4-266E96359823}">
      <dgm:prSet phldrT="[文字]" custT="1"/>
      <dgm:spPr/>
      <dgm:t>
        <a:bodyPr/>
        <a:lstStyle/>
        <a:p>
          <a:r>
            <a:rPr lang="zh-TW" altLang="en-US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證書及文憑課程</a:t>
          </a:r>
          <a:endParaRPr lang="zh-TW" altLang="en-US" sz="14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9AF09402-F972-498C-9B11-CFCD4BA87D31}" type="parTrans" cxnId="{9376097D-D536-4EEE-8797-6CF6E987F1E6}">
      <dgm:prSet/>
      <dgm:spPr/>
      <dgm:t>
        <a:bodyPr/>
        <a:lstStyle/>
        <a:p>
          <a:endParaRPr lang="zh-TW" altLang="en-US"/>
        </a:p>
      </dgm:t>
    </dgm:pt>
    <dgm:pt modelId="{D63B5B28-BCA4-4CD9-B67A-592325D07DD9}" type="sibTrans" cxnId="{9376097D-D536-4EEE-8797-6CF6E987F1E6}">
      <dgm:prSet/>
      <dgm:spPr/>
      <dgm:t>
        <a:bodyPr/>
        <a:lstStyle/>
        <a:p>
          <a:endParaRPr lang="zh-TW" altLang="en-US"/>
        </a:p>
      </dgm:t>
    </dgm:pt>
    <dgm:pt modelId="{2C1951C5-1AC6-4D25-96DC-61450FDEA2A7}">
      <dgm:prSet phldrT="[文字]" custT="1"/>
      <dgm:spPr/>
      <dgm:t>
        <a:bodyPr/>
        <a:lstStyle/>
        <a:p>
          <a:r>
            <a:rPr lang="en-US" altLang="zh-TW" sz="14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2"/>
            </a:rPr>
            <a:t>https://hkuspace.hku.hk/cht/</a:t>
          </a:r>
          <a:endParaRPr lang="zh-TW" altLang="en-US" sz="14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4F9202FB-84EC-463F-9A52-1BD07EBB6339}" type="parTrans" cxnId="{A851ADD7-1012-4C72-BA94-1FF2ECA957B7}">
      <dgm:prSet/>
      <dgm:spPr/>
      <dgm:t>
        <a:bodyPr/>
        <a:lstStyle/>
        <a:p>
          <a:endParaRPr lang="zh-TW" altLang="en-US"/>
        </a:p>
      </dgm:t>
    </dgm:pt>
    <dgm:pt modelId="{7A217D05-5DA9-41EE-8971-179CCEDE10A8}" type="sibTrans" cxnId="{A851ADD7-1012-4C72-BA94-1FF2ECA957B7}">
      <dgm:prSet/>
      <dgm:spPr/>
      <dgm:t>
        <a:bodyPr/>
        <a:lstStyle/>
        <a:p>
          <a:endParaRPr lang="zh-TW" altLang="en-US"/>
        </a:p>
      </dgm:t>
    </dgm:pt>
    <dgm:pt modelId="{7C3D3BBE-B31F-4A2F-9F51-1B35EF8427E5}">
      <dgm:prSet phldrT="[文字]" custT="1"/>
      <dgm:spPr/>
      <dgm:t>
        <a:bodyPr/>
        <a:lstStyle/>
        <a:p>
          <a:r>
            <a:rPr lang="zh-TW" altLang="en-US" sz="1900" b="1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耀中幼教學院</a:t>
          </a:r>
          <a:endParaRPr lang="zh-TW" altLang="en-US" sz="1900" b="1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5ADECE71-067F-4031-B6FD-631A30F69A45}" type="parTrans" cxnId="{8BF73105-88FF-411A-84CF-01FC1B02E76D}">
      <dgm:prSet/>
      <dgm:spPr/>
      <dgm:t>
        <a:bodyPr/>
        <a:lstStyle/>
        <a:p>
          <a:endParaRPr lang="zh-TW" altLang="en-US"/>
        </a:p>
      </dgm:t>
    </dgm:pt>
    <dgm:pt modelId="{C8D462CD-6CBF-446C-ACA0-75936D5672BF}" type="sibTrans" cxnId="{8BF73105-88FF-411A-84CF-01FC1B02E76D}">
      <dgm:prSet/>
      <dgm:spPr/>
      <dgm:t>
        <a:bodyPr/>
        <a:lstStyle/>
        <a:p>
          <a:endParaRPr lang="zh-TW" altLang="en-US"/>
        </a:p>
      </dgm:t>
    </dgm:pt>
    <dgm:pt modelId="{DAB9B2A6-B404-486B-9FB0-6DED37B78C15}">
      <dgm:prSet phldrT="[文字]" custT="1"/>
      <dgm:spPr/>
      <dgm:t>
        <a:bodyPr/>
        <a:lstStyle/>
        <a:p>
          <a:r>
            <a:rPr lang="zh-TW" altLang="en-US" sz="1400" b="1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毅進文憑課程</a:t>
          </a:r>
          <a:endParaRPr lang="zh-TW" altLang="en-US" sz="1900" b="1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859AEDD7-8226-41B3-BE6C-9D527CA2511C}" type="parTrans" cxnId="{0BD954A5-CD12-40FF-A6E9-4E0C63BF88BD}">
      <dgm:prSet/>
      <dgm:spPr/>
      <dgm:t>
        <a:bodyPr/>
        <a:lstStyle/>
        <a:p>
          <a:endParaRPr lang="zh-TW" altLang="en-US"/>
        </a:p>
      </dgm:t>
    </dgm:pt>
    <dgm:pt modelId="{D43C3D8D-373B-4AEE-BB82-CB36E968AF6E}" type="sibTrans" cxnId="{0BD954A5-CD12-40FF-A6E9-4E0C63BF88BD}">
      <dgm:prSet/>
      <dgm:spPr/>
      <dgm:t>
        <a:bodyPr/>
        <a:lstStyle/>
        <a:p>
          <a:endParaRPr lang="zh-TW" altLang="en-US"/>
        </a:p>
      </dgm:t>
    </dgm:pt>
    <dgm:pt modelId="{F04090EB-1190-4EC8-B355-18285B46C3C0}">
      <dgm:prSet phldrT="[文字]" custT="1"/>
      <dgm:spPr/>
      <dgm:t>
        <a:bodyPr/>
        <a:lstStyle/>
        <a:p>
          <a:r>
            <a:rPr lang="en-US" altLang="en-US" sz="1400" b="1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3"/>
            </a:rPr>
            <a:t>https://www.yccece.edu.hk/tc/</a:t>
          </a:r>
          <a:endParaRPr lang="zh-TW" altLang="en-US" sz="1900" b="1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gm:t>
    </dgm:pt>
    <dgm:pt modelId="{289BCBCF-187A-4078-BA0E-3081BB3DBDED}" type="parTrans" cxnId="{CA1DD226-0476-4DA2-AA62-199604C8D74B}">
      <dgm:prSet/>
      <dgm:spPr/>
      <dgm:t>
        <a:bodyPr/>
        <a:lstStyle/>
        <a:p>
          <a:endParaRPr lang="zh-TW" altLang="en-US"/>
        </a:p>
      </dgm:t>
    </dgm:pt>
    <dgm:pt modelId="{CA0D2E1E-77C4-4B70-B23A-99B9231044D5}" type="sibTrans" cxnId="{CA1DD226-0476-4DA2-AA62-199604C8D74B}">
      <dgm:prSet/>
      <dgm:spPr/>
      <dgm:t>
        <a:bodyPr/>
        <a:lstStyle/>
        <a:p>
          <a:endParaRPr lang="zh-TW" altLang="en-US"/>
        </a:p>
      </dgm:t>
    </dgm:pt>
    <dgm:pt modelId="{377F5CE1-6C24-451F-8AE3-D92F2B45FC3B}" type="pres">
      <dgm:prSet presAssocID="{867F459F-4136-42A1-8AAD-16B64BE2404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DD3C315-9468-4B02-8465-FD4A9E993CC0}" type="pres">
      <dgm:prSet presAssocID="{7C3D3BBE-B31F-4A2F-9F51-1B35EF8427E5}" presName="comp" presStyleCnt="0"/>
      <dgm:spPr/>
    </dgm:pt>
    <dgm:pt modelId="{66B096FF-18EC-42A5-906B-C601FC372963}" type="pres">
      <dgm:prSet presAssocID="{7C3D3BBE-B31F-4A2F-9F51-1B35EF8427E5}" presName="box" presStyleLbl="node1" presStyleIdx="0" presStyleCnt="3" custLinFactNeighborX="-9032" custLinFactNeighborY="1034"/>
      <dgm:spPr/>
      <dgm:t>
        <a:bodyPr/>
        <a:lstStyle/>
        <a:p>
          <a:endParaRPr lang="zh-TW" altLang="en-US"/>
        </a:p>
      </dgm:t>
    </dgm:pt>
    <dgm:pt modelId="{AC37A213-CA02-40B9-9DA0-10D1426896EF}" type="pres">
      <dgm:prSet presAssocID="{7C3D3BBE-B31F-4A2F-9F51-1B35EF8427E5}" presName="img" presStyleLbl="fgImgPlace1" presStyleIdx="0" presStyleCnt="3"/>
      <dgm:spPr/>
    </dgm:pt>
    <dgm:pt modelId="{D37181FE-4BB0-45E1-AFDA-D83E78042309}" type="pres">
      <dgm:prSet presAssocID="{7C3D3BBE-B31F-4A2F-9F51-1B35EF8427E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071F3C5-8155-463B-91B2-77D2DA432FBA}" type="pres">
      <dgm:prSet presAssocID="{C8D462CD-6CBF-446C-ACA0-75936D5672BF}" presName="spacer" presStyleCnt="0"/>
      <dgm:spPr/>
    </dgm:pt>
    <dgm:pt modelId="{DE1691AE-7313-4B7E-9D09-7F62B669D3E1}" type="pres">
      <dgm:prSet presAssocID="{9328D087-F31F-47FB-A5F6-299D4276247E}" presName="comp" presStyleCnt="0"/>
      <dgm:spPr/>
    </dgm:pt>
    <dgm:pt modelId="{F3FEADD6-97EE-455C-B7E3-1DAFBE65B8C7}" type="pres">
      <dgm:prSet presAssocID="{9328D087-F31F-47FB-A5F6-299D4276247E}" presName="box" presStyleLbl="node1" presStyleIdx="1" presStyleCnt="3"/>
      <dgm:spPr/>
      <dgm:t>
        <a:bodyPr/>
        <a:lstStyle/>
        <a:p>
          <a:endParaRPr lang="zh-TW" altLang="en-US"/>
        </a:p>
      </dgm:t>
    </dgm:pt>
    <dgm:pt modelId="{910082D4-F48C-4D90-9377-49F745153693}" type="pres">
      <dgm:prSet presAssocID="{9328D087-F31F-47FB-A5F6-299D4276247E}" presName="img" presStyleLbl="fgImgPlace1" presStyleIdx="1" presStyleCnt="3"/>
      <dgm:spPr/>
    </dgm:pt>
    <dgm:pt modelId="{34D3FBFC-5FC1-4E03-8E5F-F20AE8A7DF68}" type="pres">
      <dgm:prSet presAssocID="{9328D087-F31F-47FB-A5F6-299D4276247E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733EE73-A6A8-4588-B006-6D0D414B2B58}" type="pres">
      <dgm:prSet presAssocID="{3F16846C-F6E5-4C8C-9161-7FA586ED2121}" presName="spacer" presStyleCnt="0"/>
      <dgm:spPr/>
    </dgm:pt>
    <dgm:pt modelId="{35BFDE8D-1EC6-4987-9283-7F7D1CC9502F}" type="pres">
      <dgm:prSet presAssocID="{92483270-0DB9-4C66-B2C4-B31CC5997831}" presName="comp" presStyleCnt="0"/>
      <dgm:spPr/>
    </dgm:pt>
    <dgm:pt modelId="{D02DFA34-7277-4554-81CA-C96811B56EF9}" type="pres">
      <dgm:prSet presAssocID="{92483270-0DB9-4C66-B2C4-B31CC5997831}" presName="box" presStyleLbl="node1" presStyleIdx="2" presStyleCnt="3"/>
      <dgm:spPr/>
      <dgm:t>
        <a:bodyPr/>
        <a:lstStyle/>
        <a:p>
          <a:endParaRPr lang="zh-TW" altLang="en-US"/>
        </a:p>
      </dgm:t>
    </dgm:pt>
    <dgm:pt modelId="{5864199A-5B5B-4EA8-AE56-83F25CB3DC47}" type="pres">
      <dgm:prSet presAssocID="{92483270-0DB9-4C66-B2C4-B31CC5997831}" presName="img" presStyleLbl="fgImgPlace1" presStyleIdx="2" presStyleCnt="3"/>
      <dgm:spPr/>
    </dgm:pt>
    <dgm:pt modelId="{6726ABFF-4FAA-4F34-8A8A-85F3F9CB52ED}" type="pres">
      <dgm:prSet presAssocID="{92483270-0DB9-4C66-B2C4-B31CC599783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BD954A5-CD12-40FF-A6E9-4E0C63BF88BD}" srcId="{7C3D3BBE-B31F-4A2F-9F51-1B35EF8427E5}" destId="{DAB9B2A6-B404-486B-9FB0-6DED37B78C15}" srcOrd="0" destOrd="0" parTransId="{859AEDD7-8226-41B3-BE6C-9D527CA2511C}" sibTransId="{D43C3D8D-373B-4AEE-BB82-CB36E968AF6E}"/>
    <dgm:cxn modelId="{0A2DCCE2-810C-4A57-AD91-05262BD686C9}" type="presOf" srcId="{9328D087-F31F-47FB-A5F6-299D4276247E}" destId="{F3FEADD6-97EE-455C-B7E3-1DAFBE65B8C7}" srcOrd="0" destOrd="0" presId="urn:microsoft.com/office/officeart/2005/8/layout/vList4"/>
    <dgm:cxn modelId="{9376097D-D536-4EEE-8797-6CF6E987F1E6}" srcId="{92483270-0DB9-4C66-B2C4-B31CC5997831}" destId="{4F64E3F4-E709-4C8F-96D4-266E96359823}" srcOrd="0" destOrd="0" parTransId="{9AF09402-F972-498C-9B11-CFCD4BA87D31}" sibTransId="{D63B5B28-BCA4-4CD9-B67A-592325D07DD9}"/>
    <dgm:cxn modelId="{BB9323FD-B75C-43B3-816C-221E2AD5DAAE}" type="presOf" srcId="{4F64E3F4-E709-4C8F-96D4-266E96359823}" destId="{D02DFA34-7277-4554-81CA-C96811B56EF9}" srcOrd="0" destOrd="1" presId="urn:microsoft.com/office/officeart/2005/8/layout/vList4"/>
    <dgm:cxn modelId="{A3B197B0-63EF-4F27-BE54-06FA49B17F2A}" type="presOf" srcId="{25ED69B0-5E61-496D-82EF-16C0B4D9BD48}" destId="{34D3FBFC-5FC1-4E03-8E5F-F20AE8A7DF68}" srcOrd="1" destOrd="1" presId="urn:microsoft.com/office/officeart/2005/8/layout/vList4"/>
    <dgm:cxn modelId="{8146551C-22B9-4ECB-A1AB-363C98E8818B}" type="presOf" srcId="{1D70513E-1ACE-4194-95D8-892E92756D2A}" destId="{F3FEADD6-97EE-455C-B7E3-1DAFBE65B8C7}" srcOrd="0" destOrd="2" presId="urn:microsoft.com/office/officeart/2005/8/layout/vList4"/>
    <dgm:cxn modelId="{A851ADD7-1012-4C72-BA94-1FF2ECA957B7}" srcId="{92483270-0DB9-4C66-B2C4-B31CC5997831}" destId="{2C1951C5-1AC6-4D25-96DC-61450FDEA2A7}" srcOrd="1" destOrd="0" parTransId="{4F9202FB-84EC-463F-9A52-1BD07EBB6339}" sibTransId="{7A217D05-5DA9-41EE-8971-179CCEDE10A8}"/>
    <dgm:cxn modelId="{CA1DD226-0476-4DA2-AA62-199604C8D74B}" srcId="{7C3D3BBE-B31F-4A2F-9F51-1B35EF8427E5}" destId="{F04090EB-1190-4EC8-B355-18285B46C3C0}" srcOrd="1" destOrd="0" parTransId="{289BCBCF-187A-4078-BA0E-3081BB3DBDED}" sibTransId="{CA0D2E1E-77C4-4B70-B23A-99B9231044D5}"/>
    <dgm:cxn modelId="{F03C0E80-BECC-4B9D-AA65-043495C393E7}" type="presOf" srcId="{2C1951C5-1AC6-4D25-96DC-61450FDEA2A7}" destId="{6726ABFF-4FAA-4F34-8A8A-85F3F9CB52ED}" srcOrd="1" destOrd="2" presId="urn:microsoft.com/office/officeart/2005/8/layout/vList4"/>
    <dgm:cxn modelId="{900DE0B8-C3D9-4E4F-9F80-229E490E6CE4}" type="presOf" srcId="{F04090EB-1190-4EC8-B355-18285B46C3C0}" destId="{66B096FF-18EC-42A5-906B-C601FC372963}" srcOrd="0" destOrd="2" presId="urn:microsoft.com/office/officeart/2005/8/layout/vList4"/>
    <dgm:cxn modelId="{436B8F45-ABCF-4882-B2AA-FBA47CFEA580}" type="presOf" srcId="{DAB9B2A6-B404-486B-9FB0-6DED37B78C15}" destId="{66B096FF-18EC-42A5-906B-C601FC372963}" srcOrd="0" destOrd="1" presId="urn:microsoft.com/office/officeart/2005/8/layout/vList4"/>
    <dgm:cxn modelId="{1830EDC0-C286-4EAF-8206-A17B23984E45}" type="presOf" srcId="{7C3D3BBE-B31F-4A2F-9F51-1B35EF8427E5}" destId="{D37181FE-4BB0-45E1-AFDA-D83E78042309}" srcOrd="1" destOrd="0" presId="urn:microsoft.com/office/officeart/2005/8/layout/vList4"/>
    <dgm:cxn modelId="{420A8D91-3D56-47E4-9D86-6DDA6C0C5779}" type="presOf" srcId="{9328D087-F31F-47FB-A5F6-299D4276247E}" destId="{34D3FBFC-5FC1-4E03-8E5F-F20AE8A7DF68}" srcOrd="1" destOrd="0" presId="urn:microsoft.com/office/officeart/2005/8/layout/vList4"/>
    <dgm:cxn modelId="{A6BCDFE1-D22F-4B8E-B8A3-2B68379E0D0D}" type="presOf" srcId="{92483270-0DB9-4C66-B2C4-B31CC5997831}" destId="{6726ABFF-4FAA-4F34-8A8A-85F3F9CB52ED}" srcOrd="1" destOrd="0" presId="urn:microsoft.com/office/officeart/2005/8/layout/vList4"/>
    <dgm:cxn modelId="{4DFF01DE-DCB6-425B-BD40-F9E2A928A02E}" type="presOf" srcId="{DAB9B2A6-B404-486B-9FB0-6DED37B78C15}" destId="{D37181FE-4BB0-45E1-AFDA-D83E78042309}" srcOrd="1" destOrd="1" presId="urn:microsoft.com/office/officeart/2005/8/layout/vList4"/>
    <dgm:cxn modelId="{C90F7DBB-E55B-4197-BF85-B48E29B741DE}" srcId="{9328D087-F31F-47FB-A5F6-299D4276247E}" destId="{25ED69B0-5E61-496D-82EF-16C0B4D9BD48}" srcOrd="0" destOrd="0" parTransId="{FBE0654C-9168-44C8-A9B2-C5FF54361128}" sibTransId="{CAAB7677-2E37-4051-9772-481B1E7BDE2A}"/>
    <dgm:cxn modelId="{B800B12C-2162-40D7-9B1B-A79E6214FAAC}" type="presOf" srcId="{92483270-0DB9-4C66-B2C4-B31CC5997831}" destId="{D02DFA34-7277-4554-81CA-C96811B56EF9}" srcOrd="0" destOrd="0" presId="urn:microsoft.com/office/officeart/2005/8/layout/vList4"/>
    <dgm:cxn modelId="{8C34F1AE-5BB4-47F9-9E49-124C1A285FB1}" type="presOf" srcId="{4F64E3F4-E709-4C8F-96D4-266E96359823}" destId="{6726ABFF-4FAA-4F34-8A8A-85F3F9CB52ED}" srcOrd="1" destOrd="1" presId="urn:microsoft.com/office/officeart/2005/8/layout/vList4"/>
    <dgm:cxn modelId="{F2177A8A-D4D3-480F-B3D9-E1739B540A0B}" type="presOf" srcId="{1D70513E-1ACE-4194-95D8-892E92756D2A}" destId="{34D3FBFC-5FC1-4E03-8E5F-F20AE8A7DF68}" srcOrd="1" destOrd="2" presId="urn:microsoft.com/office/officeart/2005/8/layout/vList4"/>
    <dgm:cxn modelId="{62D41184-F1FF-4629-ABD0-3323CFC03238}" srcId="{9328D087-F31F-47FB-A5F6-299D4276247E}" destId="{1D70513E-1ACE-4194-95D8-892E92756D2A}" srcOrd="1" destOrd="0" parTransId="{5F9ABE50-1086-41BA-8C67-090ABD086A08}" sibTransId="{AB66DE46-F56E-4F53-95E1-E15C5B6DC071}"/>
    <dgm:cxn modelId="{12B3EEC4-5432-44C5-A64B-B9BDC2F7E9AF}" srcId="{867F459F-4136-42A1-8AAD-16B64BE24048}" destId="{92483270-0DB9-4C66-B2C4-B31CC5997831}" srcOrd="2" destOrd="0" parTransId="{16480B3C-3FB5-4F80-A296-4B2474D2B602}" sibTransId="{28ED20B3-E861-4DC1-AC1A-69F6EA46F592}"/>
    <dgm:cxn modelId="{8193A11B-911E-4697-839B-F3EC1061999A}" type="presOf" srcId="{867F459F-4136-42A1-8AAD-16B64BE24048}" destId="{377F5CE1-6C24-451F-8AE3-D92F2B45FC3B}" srcOrd="0" destOrd="0" presId="urn:microsoft.com/office/officeart/2005/8/layout/vList4"/>
    <dgm:cxn modelId="{AEB6DF20-163E-4C7E-8A1B-6B46C193E112}" type="presOf" srcId="{7C3D3BBE-B31F-4A2F-9F51-1B35EF8427E5}" destId="{66B096FF-18EC-42A5-906B-C601FC372963}" srcOrd="0" destOrd="0" presId="urn:microsoft.com/office/officeart/2005/8/layout/vList4"/>
    <dgm:cxn modelId="{8BF73105-88FF-411A-84CF-01FC1B02E76D}" srcId="{867F459F-4136-42A1-8AAD-16B64BE24048}" destId="{7C3D3BBE-B31F-4A2F-9F51-1B35EF8427E5}" srcOrd="0" destOrd="0" parTransId="{5ADECE71-067F-4031-B6FD-631A30F69A45}" sibTransId="{C8D462CD-6CBF-446C-ACA0-75936D5672BF}"/>
    <dgm:cxn modelId="{92AABDB0-FD99-4440-BFB5-94750CFAAB90}" type="presOf" srcId="{F04090EB-1190-4EC8-B355-18285B46C3C0}" destId="{D37181FE-4BB0-45E1-AFDA-D83E78042309}" srcOrd="1" destOrd="2" presId="urn:microsoft.com/office/officeart/2005/8/layout/vList4"/>
    <dgm:cxn modelId="{E41F2D9B-C140-44AA-8BAE-7865ACE1CA32}" srcId="{867F459F-4136-42A1-8AAD-16B64BE24048}" destId="{9328D087-F31F-47FB-A5F6-299D4276247E}" srcOrd="1" destOrd="0" parTransId="{659445B5-B726-4CD6-9A31-2AC84CC7DEC0}" sibTransId="{3F16846C-F6E5-4C8C-9161-7FA586ED2121}"/>
    <dgm:cxn modelId="{E898C6E0-36F2-4A28-BC07-F4402605769B}" type="presOf" srcId="{25ED69B0-5E61-496D-82EF-16C0B4D9BD48}" destId="{F3FEADD6-97EE-455C-B7E3-1DAFBE65B8C7}" srcOrd="0" destOrd="1" presId="urn:microsoft.com/office/officeart/2005/8/layout/vList4"/>
    <dgm:cxn modelId="{E3721DAA-7E73-4F47-AA40-82082671FB84}" type="presOf" srcId="{2C1951C5-1AC6-4D25-96DC-61450FDEA2A7}" destId="{D02DFA34-7277-4554-81CA-C96811B56EF9}" srcOrd="0" destOrd="2" presId="urn:microsoft.com/office/officeart/2005/8/layout/vList4"/>
    <dgm:cxn modelId="{4D64DA54-5601-4B7A-9A10-62FD5AAD26BE}" type="presParOf" srcId="{377F5CE1-6C24-451F-8AE3-D92F2B45FC3B}" destId="{9DD3C315-9468-4B02-8465-FD4A9E993CC0}" srcOrd="0" destOrd="0" presId="urn:microsoft.com/office/officeart/2005/8/layout/vList4"/>
    <dgm:cxn modelId="{125447F8-AFB6-4AC3-AA7A-BCD753E7818F}" type="presParOf" srcId="{9DD3C315-9468-4B02-8465-FD4A9E993CC0}" destId="{66B096FF-18EC-42A5-906B-C601FC372963}" srcOrd="0" destOrd="0" presId="urn:microsoft.com/office/officeart/2005/8/layout/vList4"/>
    <dgm:cxn modelId="{D9A627FA-3BD9-4F57-B6FE-2967A6252C0C}" type="presParOf" srcId="{9DD3C315-9468-4B02-8465-FD4A9E993CC0}" destId="{AC37A213-CA02-40B9-9DA0-10D1426896EF}" srcOrd="1" destOrd="0" presId="urn:microsoft.com/office/officeart/2005/8/layout/vList4"/>
    <dgm:cxn modelId="{1CF6A39C-DBFE-4547-833E-D8CC5371DC23}" type="presParOf" srcId="{9DD3C315-9468-4B02-8465-FD4A9E993CC0}" destId="{D37181FE-4BB0-45E1-AFDA-D83E78042309}" srcOrd="2" destOrd="0" presId="urn:microsoft.com/office/officeart/2005/8/layout/vList4"/>
    <dgm:cxn modelId="{1E82A7C8-EC31-476B-B321-1772F0DCE1DD}" type="presParOf" srcId="{377F5CE1-6C24-451F-8AE3-D92F2B45FC3B}" destId="{1071F3C5-8155-463B-91B2-77D2DA432FBA}" srcOrd="1" destOrd="0" presId="urn:microsoft.com/office/officeart/2005/8/layout/vList4"/>
    <dgm:cxn modelId="{DF6B33A3-3119-4D19-AD39-116128A46B77}" type="presParOf" srcId="{377F5CE1-6C24-451F-8AE3-D92F2B45FC3B}" destId="{DE1691AE-7313-4B7E-9D09-7F62B669D3E1}" srcOrd="2" destOrd="0" presId="urn:microsoft.com/office/officeart/2005/8/layout/vList4"/>
    <dgm:cxn modelId="{0DD61B8C-B1F8-4A5E-B38C-12DB3A350A85}" type="presParOf" srcId="{DE1691AE-7313-4B7E-9D09-7F62B669D3E1}" destId="{F3FEADD6-97EE-455C-B7E3-1DAFBE65B8C7}" srcOrd="0" destOrd="0" presId="urn:microsoft.com/office/officeart/2005/8/layout/vList4"/>
    <dgm:cxn modelId="{F6676B2C-73F1-416B-840B-669F2635E360}" type="presParOf" srcId="{DE1691AE-7313-4B7E-9D09-7F62B669D3E1}" destId="{910082D4-F48C-4D90-9377-49F745153693}" srcOrd="1" destOrd="0" presId="urn:microsoft.com/office/officeart/2005/8/layout/vList4"/>
    <dgm:cxn modelId="{4AF70F78-F165-4C2B-AD29-5DAC544E5CD2}" type="presParOf" srcId="{DE1691AE-7313-4B7E-9D09-7F62B669D3E1}" destId="{34D3FBFC-5FC1-4E03-8E5F-F20AE8A7DF68}" srcOrd="2" destOrd="0" presId="urn:microsoft.com/office/officeart/2005/8/layout/vList4"/>
    <dgm:cxn modelId="{A66284A0-B173-45D1-9264-66BD72CF0A5E}" type="presParOf" srcId="{377F5CE1-6C24-451F-8AE3-D92F2B45FC3B}" destId="{4733EE73-A6A8-4588-B006-6D0D414B2B58}" srcOrd="3" destOrd="0" presId="urn:microsoft.com/office/officeart/2005/8/layout/vList4"/>
    <dgm:cxn modelId="{3D625D65-115D-45D3-BAED-5A40FB8C1A4B}" type="presParOf" srcId="{377F5CE1-6C24-451F-8AE3-D92F2B45FC3B}" destId="{35BFDE8D-1EC6-4987-9283-7F7D1CC9502F}" srcOrd="4" destOrd="0" presId="urn:microsoft.com/office/officeart/2005/8/layout/vList4"/>
    <dgm:cxn modelId="{2A503740-90FA-4689-8EEC-F594B0FE24D1}" type="presParOf" srcId="{35BFDE8D-1EC6-4987-9283-7F7D1CC9502F}" destId="{D02DFA34-7277-4554-81CA-C96811B56EF9}" srcOrd="0" destOrd="0" presId="urn:microsoft.com/office/officeart/2005/8/layout/vList4"/>
    <dgm:cxn modelId="{A757A277-26AF-4803-893F-1FCE98547156}" type="presParOf" srcId="{35BFDE8D-1EC6-4987-9283-7F7D1CC9502F}" destId="{5864199A-5B5B-4EA8-AE56-83F25CB3DC47}" srcOrd="1" destOrd="0" presId="urn:microsoft.com/office/officeart/2005/8/layout/vList4"/>
    <dgm:cxn modelId="{87C9D6F6-DDF3-48F5-A93D-44E41EC96AA1}" type="presParOf" srcId="{35BFDE8D-1EC6-4987-9283-7F7D1CC9502F}" destId="{6726ABFF-4FAA-4F34-8A8A-85F3F9CB52E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EA372-92C9-459C-9213-BA41597A04C7}">
      <dsp:nvSpPr>
        <dsp:cNvPr id="0" name=""/>
        <dsp:cNvSpPr/>
      </dsp:nvSpPr>
      <dsp:spPr>
        <a:xfrm>
          <a:off x="0" y="0"/>
          <a:ext cx="6591300" cy="11807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青年學院</a:t>
          </a:r>
          <a:endParaRPr lang="zh-TW" altLang="en-US" sz="19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b="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職專文憑課程</a:t>
          </a:r>
          <a:endParaRPr lang="zh-TW" altLang="en-US" sz="1400" b="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500" b="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1"/>
            </a:rPr>
            <a:t>http://www.yc.edu.hk/ycsite/html/tc/</a:t>
          </a:r>
          <a:endParaRPr lang="zh-TW" altLang="en-US" sz="1500" b="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sp:txBody>
      <dsp:txXfrm>
        <a:off x="1436330" y="0"/>
        <a:ext cx="5154969" cy="1180703"/>
      </dsp:txXfrm>
    </dsp:sp>
    <dsp:sp modelId="{DD737ADC-0F5F-4311-8080-39F110A471C4}">
      <dsp:nvSpPr>
        <dsp:cNvPr id="0" name=""/>
        <dsp:cNvSpPr/>
      </dsp:nvSpPr>
      <dsp:spPr>
        <a:xfrm>
          <a:off x="118070" y="118070"/>
          <a:ext cx="1318260" cy="944562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450579-ABBC-42C1-9AA7-8673CB2507DE}">
      <dsp:nvSpPr>
        <dsp:cNvPr id="0" name=""/>
        <dsp:cNvSpPr/>
      </dsp:nvSpPr>
      <dsp:spPr>
        <a:xfrm>
          <a:off x="0" y="1298773"/>
          <a:ext cx="6591300" cy="11807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建造業議會</a:t>
          </a:r>
          <a:endParaRPr lang="zh-TW" altLang="en-US" sz="19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b="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基本工藝課程、建造業監工</a:t>
          </a:r>
          <a:r>
            <a:rPr lang="en-US" altLang="zh-TW" sz="1400" b="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/</a:t>
          </a:r>
          <a:r>
            <a:rPr lang="zh-TW" altLang="en-US" sz="1400" b="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技術員課程、建造文憑課程</a:t>
          </a:r>
          <a:endParaRPr lang="zh-TW" altLang="en-US" sz="1400" b="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500" b="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2"/>
            </a:rPr>
            <a:t>http://www.cic.hk/chi/</a:t>
          </a:r>
          <a:endParaRPr lang="zh-TW" altLang="en-US" sz="1500" b="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sp:txBody>
      <dsp:txXfrm>
        <a:off x="1436330" y="1298773"/>
        <a:ext cx="5154969" cy="1180703"/>
      </dsp:txXfrm>
    </dsp:sp>
    <dsp:sp modelId="{2860481E-E9A0-413C-92FD-A24E3C7FC8BA}">
      <dsp:nvSpPr>
        <dsp:cNvPr id="0" name=""/>
        <dsp:cNvSpPr/>
      </dsp:nvSpPr>
      <dsp:spPr>
        <a:xfrm>
          <a:off x="118070" y="1416843"/>
          <a:ext cx="1318260" cy="944562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2FB173-2813-4B4F-8FAE-27C86E34B53F}">
      <dsp:nvSpPr>
        <dsp:cNvPr id="0" name=""/>
        <dsp:cNvSpPr/>
      </dsp:nvSpPr>
      <dsp:spPr>
        <a:xfrm>
          <a:off x="0" y="2597546"/>
          <a:ext cx="6591300" cy="11807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香港專業教育學院</a:t>
          </a:r>
          <a:endParaRPr lang="zh-TW" altLang="en-US" sz="19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b="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基礎課程文憑、文憑、證書課程</a:t>
          </a:r>
          <a:endParaRPr lang="zh-TW" altLang="en-US" sz="1400" b="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500" b="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3"/>
            </a:rPr>
            <a:t>http://www.ive.edu.hk/ivesite/html/tc/index.html</a:t>
          </a:r>
          <a:endParaRPr lang="zh-TW" altLang="en-US" sz="1500" b="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sp:txBody>
      <dsp:txXfrm>
        <a:off x="1436330" y="2597546"/>
        <a:ext cx="5154969" cy="1180703"/>
      </dsp:txXfrm>
    </dsp:sp>
    <dsp:sp modelId="{F0443A7C-EC60-455A-81C0-ECC64E9884F6}">
      <dsp:nvSpPr>
        <dsp:cNvPr id="0" name=""/>
        <dsp:cNvSpPr/>
      </dsp:nvSpPr>
      <dsp:spPr>
        <a:xfrm>
          <a:off x="118070" y="2715617"/>
          <a:ext cx="1318260" cy="944562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B7DAD-1665-4EC1-965E-83D12220DF1D}">
      <dsp:nvSpPr>
        <dsp:cNvPr id="0" name=""/>
        <dsp:cNvSpPr/>
      </dsp:nvSpPr>
      <dsp:spPr>
        <a:xfrm>
          <a:off x="0" y="0"/>
          <a:ext cx="6591300" cy="11807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製衣業訓練局</a:t>
          </a:r>
          <a:endParaRPr lang="zh-TW" altLang="en-US" sz="1900" b="1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文憑課程、證書課程</a:t>
          </a:r>
          <a:endParaRPr lang="zh-TW" altLang="en-US" sz="14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1"/>
            </a:rPr>
            <a:t>https://www.cita.org.hk/zh-hant</a:t>
          </a:r>
          <a:r>
            <a:rPr lang="en-US" altLang="zh-TW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/</a:t>
          </a:r>
          <a:endParaRPr lang="zh-TW" altLang="en-US" sz="14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sp:txBody>
      <dsp:txXfrm>
        <a:off x="1436330" y="0"/>
        <a:ext cx="5154969" cy="1180703"/>
      </dsp:txXfrm>
    </dsp:sp>
    <dsp:sp modelId="{804600DE-BA93-4566-832E-1675B871A5A4}">
      <dsp:nvSpPr>
        <dsp:cNvPr id="0" name=""/>
        <dsp:cNvSpPr/>
      </dsp:nvSpPr>
      <dsp:spPr>
        <a:xfrm>
          <a:off x="118070" y="118070"/>
          <a:ext cx="1318260" cy="944562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0DCFBF-C865-4C44-A2D5-E64896BCA14C}">
      <dsp:nvSpPr>
        <dsp:cNvPr id="0" name=""/>
        <dsp:cNvSpPr/>
      </dsp:nvSpPr>
      <dsp:spPr>
        <a:xfrm>
          <a:off x="0" y="1298773"/>
          <a:ext cx="6591300" cy="11807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香港專業進修學校</a:t>
          </a:r>
          <a:endParaRPr lang="zh-TW" altLang="en-US" sz="1900" b="1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一年制專科文憑、毅進文憑</a:t>
          </a:r>
          <a:endParaRPr lang="zh-TW" altLang="en-US" sz="14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2"/>
            </a:rPr>
            <a:t>http://www.hkct.edu.hk/?lang=tc</a:t>
          </a:r>
          <a:endParaRPr lang="zh-TW" altLang="en-US" sz="14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sp:txBody>
      <dsp:txXfrm>
        <a:off x="1436330" y="1298773"/>
        <a:ext cx="5154969" cy="1180703"/>
      </dsp:txXfrm>
    </dsp:sp>
    <dsp:sp modelId="{42202350-4182-467C-B21B-C07F477C5E21}">
      <dsp:nvSpPr>
        <dsp:cNvPr id="0" name=""/>
        <dsp:cNvSpPr/>
      </dsp:nvSpPr>
      <dsp:spPr>
        <a:xfrm>
          <a:off x="118070" y="1416843"/>
          <a:ext cx="1318260" cy="944562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24279D-D057-4AF0-ABC9-8D9707FD0B34}">
      <dsp:nvSpPr>
        <dsp:cNvPr id="0" name=""/>
        <dsp:cNvSpPr/>
      </dsp:nvSpPr>
      <dsp:spPr>
        <a:xfrm>
          <a:off x="0" y="2597546"/>
          <a:ext cx="6591300" cy="11807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青年會專業書院</a:t>
          </a:r>
          <a:endParaRPr lang="zh-TW" altLang="en-US" sz="1900" b="1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酒店營運證書、款待學文憑</a:t>
          </a:r>
          <a:r>
            <a:rPr lang="en-US" altLang="zh-TW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(</a:t>
          </a:r>
          <a:r>
            <a:rPr lang="zh-TW" altLang="en-US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一年制</a:t>
          </a:r>
          <a:r>
            <a:rPr lang="en-US" altLang="zh-TW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) </a:t>
          </a:r>
          <a:r>
            <a:rPr lang="zh-TW" altLang="en-US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酒店及餐飲、旅遊業</a:t>
          </a:r>
          <a:endParaRPr lang="zh-TW" altLang="en-US" sz="14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設計學文憑</a:t>
          </a:r>
          <a:r>
            <a:rPr lang="en-US" altLang="zh-TW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(</a:t>
          </a:r>
          <a:r>
            <a:rPr lang="zh-TW" altLang="en-US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一年制</a:t>
          </a:r>
          <a:r>
            <a:rPr lang="en-US" altLang="zh-TW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) </a:t>
          </a:r>
          <a:r>
            <a:rPr lang="zh-TW" altLang="en-US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平面設計、數碼攝影</a:t>
          </a:r>
          <a:endParaRPr lang="zh-TW" altLang="en-US" sz="14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3"/>
            </a:rPr>
            <a:t>http://www.ymca.edu.hk/</a:t>
          </a:r>
          <a:endParaRPr lang="zh-TW" altLang="en-US" sz="14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sp:txBody>
      <dsp:txXfrm>
        <a:off x="1436330" y="2597546"/>
        <a:ext cx="5154969" cy="1180703"/>
      </dsp:txXfrm>
    </dsp:sp>
    <dsp:sp modelId="{822316AA-F1DA-4748-9A82-2E59C15BB2CB}">
      <dsp:nvSpPr>
        <dsp:cNvPr id="0" name=""/>
        <dsp:cNvSpPr/>
      </dsp:nvSpPr>
      <dsp:spPr>
        <a:xfrm>
          <a:off x="118070" y="2715617"/>
          <a:ext cx="1318260" cy="944562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D7E2E-99B9-4992-BE92-80F1E05B02BA}">
      <dsp:nvSpPr>
        <dsp:cNvPr id="0" name=""/>
        <dsp:cNvSpPr/>
      </dsp:nvSpPr>
      <dsp:spPr>
        <a:xfrm>
          <a:off x="0" y="0"/>
          <a:ext cx="6591300" cy="11807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香港都會大學李嘉誠專業進修學院</a:t>
          </a:r>
          <a:endParaRPr lang="zh-TW" altLang="en-US" sz="1900" b="1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應用學習課程、毅進文憑、文憑</a:t>
          </a:r>
          <a:endParaRPr lang="zh-TW" altLang="en-US" sz="14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1"/>
            </a:rPr>
            <a:t>https://www.hkmu.edu.hk/lipace/tc/</a:t>
          </a:r>
          <a:endParaRPr lang="zh-TW" altLang="en-US" sz="14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sp:txBody>
      <dsp:txXfrm>
        <a:off x="1436330" y="0"/>
        <a:ext cx="5154969" cy="1180703"/>
      </dsp:txXfrm>
    </dsp:sp>
    <dsp:sp modelId="{F24CD7C7-2047-4CF0-8B6A-8DAC0C986BD2}">
      <dsp:nvSpPr>
        <dsp:cNvPr id="0" name=""/>
        <dsp:cNvSpPr/>
      </dsp:nvSpPr>
      <dsp:spPr>
        <a:xfrm>
          <a:off x="118070" y="118070"/>
          <a:ext cx="1318260" cy="944562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CC8075-BACC-4456-97DE-6140E1F4DD2F}">
      <dsp:nvSpPr>
        <dsp:cNvPr id="0" name=""/>
        <dsp:cNvSpPr/>
      </dsp:nvSpPr>
      <dsp:spPr>
        <a:xfrm>
          <a:off x="0" y="1298773"/>
          <a:ext cx="6591300" cy="11807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海事訓練學院</a:t>
          </a:r>
          <a:endParaRPr lang="zh-TW" altLang="en-US" sz="1900" b="1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初級全能海員證書</a:t>
          </a:r>
          <a:endParaRPr lang="zh-TW" altLang="en-US" sz="14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2"/>
            </a:rPr>
            <a:t>http://www.vtc.edu.hk/html/tc/institutions/msti_course_information.html</a:t>
          </a:r>
          <a:endParaRPr lang="zh-TW" altLang="en-US" sz="14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sp:txBody>
      <dsp:txXfrm>
        <a:off x="1436330" y="1298773"/>
        <a:ext cx="5154969" cy="1180703"/>
      </dsp:txXfrm>
    </dsp:sp>
    <dsp:sp modelId="{92F1AC39-C0A9-49B5-97EB-3B52A24E3054}">
      <dsp:nvSpPr>
        <dsp:cNvPr id="0" name=""/>
        <dsp:cNvSpPr/>
      </dsp:nvSpPr>
      <dsp:spPr>
        <a:xfrm>
          <a:off x="118070" y="1416843"/>
          <a:ext cx="1318260" cy="944562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ACDA02-0677-4413-829B-91223D7374E1}">
      <dsp:nvSpPr>
        <dsp:cNvPr id="0" name=""/>
        <dsp:cNvSpPr/>
      </dsp:nvSpPr>
      <dsp:spPr>
        <a:xfrm>
          <a:off x="0" y="2597546"/>
          <a:ext cx="6591300" cy="11807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中華廚藝學院</a:t>
          </a:r>
          <a:endParaRPr lang="zh-TW" altLang="en-US" sz="1900" b="1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文憑、證書課程</a:t>
          </a:r>
          <a:endParaRPr lang="zh-TW" altLang="en-US" sz="14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3"/>
            </a:rPr>
            <a:t>http://www.cci.edu.hk/cci/html/tc/</a:t>
          </a:r>
          <a:endParaRPr lang="zh-TW" altLang="en-US" sz="14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sp:txBody>
      <dsp:txXfrm>
        <a:off x="1436330" y="2597546"/>
        <a:ext cx="5154969" cy="1180703"/>
      </dsp:txXfrm>
    </dsp:sp>
    <dsp:sp modelId="{CAC69557-DBB1-4EE0-B124-D41F06E701C5}">
      <dsp:nvSpPr>
        <dsp:cNvPr id="0" name=""/>
        <dsp:cNvSpPr/>
      </dsp:nvSpPr>
      <dsp:spPr>
        <a:xfrm>
          <a:off x="118070" y="2715617"/>
          <a:ext cx="1318260" cy="944562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9D774-E86A-4563-9919-01BD37105DCD}">
      <dsp:nvSpPr>
        <dsp:cNvPr id="0" name=""/>
        <dsp:cNvSpPr/>
      </dsp:nvSpPr>
      <dsp:spPr>
        <a:xfrm>
          <a:off x="0" y="0"/>
          <a:ext cx="6591300" cy="11807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明愛社區書院</a:t>
          </a:r>
          <a:endParaRPr lang="zh-TW" altLang="en-US" sz="1900" b="1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毅進文憑課程</a:t>
          </a:r>
          <a:endParaRPr lang="zh-TW" altLang="en-US" sz="14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1"/>
            </a:rPr>
            <a:t>http://www.cice.edu.hk/yj</a:t>
          </a:r>
          <a:endParaRPr lang="zh-TW" altLang="en-US" sz="14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sp:txBody>
      <dsp:txXfrm>
        <a:off x="1436330" y="0"/>
        <a:ext cx="5154969" cy="1180703"/>
      </dsp:txXfrm>
    </dsp:sp>
    <dsp:sp modelId="{2F05E728-CB6E-428C-9772-A394730FD74C}">
      <dsp:nvSpPr>
        <dsp:cNvPr id="0" name=""/>
        <dsp:cNvSpPr/>
      </dsp:nvSpPr>
      <dsp:spPr>
        <a:xfrm>
          <a:off x="118070" y="118070"/>
          <a:ext cx="1318260" cy="944562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F5159C-A9B4-4A6F-A40B-469FF8F79822}">
      <dsp:nvSpPr>
        <dsp:cNvPr id="0" name=""/>
        <dsp:cNvSpPr/>
      </dsp:nvSpPr>
      <dsp:spPr>
        <a:xfrm>
          <a:off x="0" y="1298773"/>
          <a:ext cx="6591300" cy="11807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明愛白英奇專業學校</a:t>
          </a:r>
          <a:endParaRPr lang="zh-TW" altLang="en-US" sz="1900" b="1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文憑課程</a:t>
          </a:r>
          <a:endParaRPr lang="zh-TW" altLang="en-US" sz="14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2"/>
            </a:rPr>
            <a:t>http://www.cbcc.edu.hk</a:t>
          </a:r>
          <a:endParaRPr lang="zh-TW" altLang="en-US" sz="14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sp:txBody>
      <dsp:txXfrm>
        <a:off x="1436330" y="1298773"/>
        <a:ext cx="5154969" cy="1180703"/>
      </dsp:txXfrm>
    </dsp:sp>
    <dsp:sp modelId="{D0EE2AB6-A31A-49E9-84A1-B476A41E0DB1}">
      <dsp:nvSpPr>
        <dsp:cNvPr id="0" name=""/>
        <dsp:cNvSpPr/>
      </dsp:nvSpPr>
      <dsp:spPr>
        <a:xfrm>
          <a:off x="118070" y="1416843"/>
          <a:ext cx="1318260" cy="944562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F665CB-D770-4CF0-8A62-97F4ADCA6097}">
      <dsp:nvSpPr>
        <dsp:cNvPr id="0" name=""/>
        <dsp:cNvSpPr/>
      </dsp:nvSpPr>
      <dsp:spPr>
        <a:xfrm>
          <a:off x="0" y="2597546"/>
          <a:ext cx="6591300" cy="11807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展亮技能發展中心</a:t>
          </a:r>
          <a:endParaRPr lang="zh-TW" altLang="en-US" sz="1900" b="1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職業技能訓練</a:t>
          </a:r>
          <a:endParaRPr lang="zh-TW" altLang="en-US" sz="14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3"/>
            </a:rPr>
            <a:t>http://www.vtc.edu.hk/shine/html/tc/index.html</a:t>
          </a:r>
          <a:endParaRPr lang="zh-TW" altLang="en-US" sz="14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sp:txBody>
      <dsp:txXfrm>
        <a:off x="1436330" y="2597546"/>
        <a:ext cx="5154969" cy="1180703"/>
      </dsp:txXfrm>
    </dsp:sp>
    <dsp:sp modelId="{CF5E6D33-3812-4670-8C9E-42D975C06876}">
      <dsp:nvSpPr>
        <dsp:cNvPr id="0" name=""/>
        <dsp:cNvSpPr/>
      </dsp:nvSpPr>
      <dsp:spPr>
        <a:xfrm>
          <a:off x="118070" y="2715617"/>
          <a:ext cx="1318260" cy="944562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096FF-18EC-42A5-906B-C601FC372963}">
      <dsp:nvSpPr>
        <dsp:cNvPr id="0" name=""/>
        <dsp:cNvSpPr/>
      </dsp:nvSpPr>
      <dsp:spPr>
        <a:xfrm>
          <a:off x="0" y="12208"/>
          <a:ext cx="6591300" cy="11807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耀中幼教學院</a:t>
          </a:r>
          <a:endParaRPr lang="zh-TW" altLang="en-US" sz="1900" b="1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b="1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毅進文憑課程</a:t>
          </a:r>
          <a:endParaRPr lang="zh-TW" altLang="en-US" sz="1900" b="1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400" b="1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1"/>
            </a:rPr>
            <a:t>https://www.yccece.edu.hk/tc/</a:t>
          </a:r>
          <a:endParaRPr lang="zh-TW" altLang="en-US" sz="1900" b="1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sp:txBody>
      <dsp:txXfrm>
        <a:off x="1436330" y="12208"/>
        <a:ext cx="5154969" cy="1180703"/>
      </dsp:txXfrm>
    </dsp:sp>
    <dsp:sp modelId="{AC37A213-CA02-40B9-9DA0-10D1426896EF}">
      <dsp:nvSpPr>
        <dsp:cNvPr id="0" name=""/>
        <dsp:cNvSpPr/>
      </dsp:nvSpPr>
      <dsp:spPr>
        <a:xfrm>
          <a:off x="118070" y="118070"/>
          <a:ext cx="1318260" cy="944562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FEADD6-97EE-455C-B7E3-1DAFBE65B8C7}">
      <dsp:nvSpPr>
        <dsp:cNvPr id="0" name=""/>
        <dsp:cNvSpPr/>
      </dsp:nvSpPr>
      <dsp:spPr>
        <a:xfrm>
          <a:off x="0" y="1298773"/>
          <a:ext cx="6591300" cy="11807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zh-TW" sz="1900" b="1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東華學院</a:t>
          </a:r>
          <a:endParaRPr lang="zh-TW" altLang="en-US" sz="1900" b="1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文憑課程</a:t>
          </a:r>
          <a:endParaRPr lang="zh-TW" altLang="en-US" sz="14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2"/>
            </a:rPr>
            <a:t>http://www.twc.edu.hk/</a:t>
          </a:r>
          <a:endParaRPr lang="zh-TW" altLang="en-US" sz="14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sp:txBody>
      <dsp:txXfrm>
        <a:off x="1436330" y="1298773"/>
        <a:ext cx="5154969" cy="1180703"/>
      </dsp:txXfrm>
    </dsp:sp>
    <dsp:sp modelId="{910082D4-F48C-4D90-9377-49F745153693}">
      <dsp:nvSpPr>
        <dsp:cNvPr id="0" name=""/>
        <dsp:cNvSpPr/>
      </dsp:nvSpPr>
      <dsp:spPr>
        <a:xfrm>
          <a:off x="118070" y="1416843"/>
          <a:ext cx="1318260" cy="944562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2DFA34-7277-4554-81CA-C96811B56EF9}">
      <dsp:nvSpPr>
        <dsp:cNvPr id="0" name=""/>
        <dsp:cNvSpPr/>
      </dsp:nvSpPr>
      <dsp:spPr>
        <a:xfrm>
          <a:off x="0" y="2597546"/>
          <a:ext cx="6591300" cy="11807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zh-TW" sz="1900" b="1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香港大學專業進修學院</a:t>
          </a:r>
          <a:endParaRPr lang="zh-TW" altLang="en-US" sz="1900" b="1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rPr>
            <a:t>證書及文憑課程</a:t>
          </a:r>
          <a:endParaRPr lang="zh-TW" altLang="en-US" sz="14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400" kern="1200" dirty="0" smtClean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hlinkClick xmlns:r="http://schemas.openxmlformats.org/officeDocument/2006/relationships" r:id="rId3"/>
            </a:rPr>
            <a:t>https://hkuspace.hku.hk/cht/</a:t>
          </a:r>
          <a:endParaRPr lang="zh-TW" altLang="en-US" sz="1400" kern="1200" dirty="0">
            <a:latin typeface="Times New Roman" panose="02020603050405020304" pitchFamily="18" charset="0"/>
            <a:ea typeface="新細明體" panose="02020500000000000000" pitchFamily="18" charset="-120"/>
            <a:cs typeface="Times New Roman" panose="02020603050405020304" pitchFamily="18" charset="0"/>
          </a:endParaRPr>
        </a:p>
      </dsp:txBody>
      <dsp:txXfrm>
        <a:off x="1436330" y="2597546"/>
        <a:ext cx="5154969" cy="1180703"/>
      </dsp:txXfrm>
    </dsp:sp>
    <dsp:sp modelId="{5864199A-5B5B-4EA8-AE56-83F25CB3DC47}">
      <dsp:nvSpPr>
        <dsp:cNvPr id="0" name=""/>
        <dsp:cNvSpPr/>
      </dsp:nvSpPr>
      <dsp:spPr>
        <a:xfrm>
          <a:off x="118070" y="2715617"/>
          <a:ext cx="1318260" cy="944562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6E2BFCC-DF96-428B-983E-03A297176A36}" type="datetimeFigureOut">
              <a:rPr lang="zh-TW" altLang="en-US"/>
              <a:pPr>
                <a:defRPr/>
              </a:pPr>
              <a:t>2022/6/2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1160C31-52F5-48E2-B41E-2A4D7C284B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2976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B2F1E07-C3FB-4FCC-A02B-85962CECD99A}" type="datetimeFigureOut">
              <a:rPr lang="zh-TW" altLang="en-US"/>
              <a:pPr>
                <a:defRPr/>
              </a:pPr>
              <a:t>2022/6/2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9F48890-EDF8-4FE0-9CF0-6BC2088B705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4100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 smtClean="0"/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84A6BD0-FA4E-4E73-AF75-3BD735A2514E}" type="slidenum">
              <a:rPr lang="zh-TW" altLang="en-US" smtClean="0"/>
              <a:pPr/>
              <a:t>1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235665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662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C2E1A51-178C-4DAD-83EB-B90EDD228469}" type="slidenum">
              <a:rPr lang="zh-TW" altLang="en-US" smtClean="0"/>
              <a:pPr/>
              <a:t>6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080653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 userDrawn="1"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2147483646 w 8042"/>
              <a:gd name="T1" fmla="*/ 2147483646 h 10000"/>
              <a:gd name="T2" fmla="*/ 2147483646 w 8042"/>
              <a:gd name="T3" fmla="*/ 2147483646 h 10000"/>
              <a:gd name="T4" fmla="*/ 2147483646 w 8042"/>
              <a:gd name="T5" fmla="*/ 2147483646 h 10000"/>
              <a:gd name="T6" fmla="*/ 2147483646 w 8042"/>
              <a:gd name="T7" fmla="*/ 2147483646 h 10000"/>
              <a:gd name="T8" fmla="*/ 2147483646 w 8042"/>
              <a:gd name="T9" fmla="*/ 2147483646 h 10000"/>
              <a:gd name="T10" fmla="*/ 2147483646 w 8042"/>
              <a:gd name="T11" fmla="*/ 2147483646 h 10000"/>
              <a:gd name="T12" fmla="*/ 2147483646 w 8042"/>
              <a:gd name="T13" fmla="*/ 2147483646 h 10000"/>
              <a:gd name="T14" fmla="*/ 2147483646 w 8042"/>
              <a:gd name="T15" fmla="*/ 2147483646 h 10000"/>
              <a:gd name="T16" fmla="*/ 2147483646 w 8042"/>
              <a:gd name="T17" fmla="*/ 0 h 10000"/>
              <a:gd name="T18" fmla="*/ 0 w 8042"/>
              <a:gd name="T19" fmla="*/ 2147483646 h 10000"/>
              <a:gd name="T20" fmla="*/ 2147483646 w 8042"/>
              <a:gd name="T21" fmla="*/ 2147483646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E5ADE-63C7-4BF6-8A0B-7A41081EC142}" type="datetime1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939088" y="6135688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>
              <a:defRPr/>
            </a:pPr>
            <a:fld id="{9356E2EE-A5D3-4E9F-9150-9C0BC544D279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140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6BDE6-5D21-4B56-824C-F5C4CCDB62DE}" type="datetime1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F6630-7E66-41F9-BF0A-F808B708C10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216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5A467-D28E-4D93-A910-EEADE9236774}" type="datetime1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939088" y="6135688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>
              <a:defRPr/>
            </a:pPr>
            <a:fld id="{9356E2EE-A5D3-4E9F-9150-9C0BC544D279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408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147483646 w 22"/>
                <a:gd name="T1" fmla="*/ 2147483646 h 136"/>
                <a:gd name="T2" fmla="*/ 2147483646 w 22"/>
                <a:gd name="T3" fmla="*/ 2147483646 h 136"/>
                <a:gd name="T4" fmla="*/ 0 w 22"/>
                <a:gd name="T5" fmla="*/ 0 h 136"/>
                <a:gd name="T6" fmla="*/ 0 w 22"/>
                <a:gd name="T7" fmla="*/ 2147483646 h 136"/>
                <a:gd name="T8" fmla="*/ 2147483646 w 22"/>
                <a:gd name="T9" fmla="*/ 2147483646 h 136"/>
                <a:gd name="T10" fmla="*/ 2147483646 w 22"/>
                <a:gd name="T11" fmla="*/ 2147483646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2147483646 w 140"/>
                <a:gd name="T1" fmla="*/ 2147483646 h 504"/>
                <a:gd name="T2" fmla="*/ 2147483646 w 140"/>
                <a:gd name="T3" fmla="*/ 2147483646 h 504"/>
                <a:gd name="T4" fmla="*/ 2147483646 w 140"/>
                <a:gd name="T5" fmla="*/ 2147483646 h 504"/>
                <a:gd name="T6" fmla="*/ 2147483646 w 140"/>
                <a:gd name="T7" fmla="*/ 2147483646 h 504"/>
                <a:gd name="T8" fmla="*/ 0 w 140"/>
                <a:gd name="T9" fmla="*/ 0 h 504"/>
                <a:gd name="T10" fmla="*/ 2147483646 w 140"/>
                <a:gd name="T11" fmla="*/ 2147483646 h 504"/>
                <a:gd name="T12" fmla="*/ 2147483646 w 140"/>
                <a:gd name="T13" fmla="*/ 2147483646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2147483646 w 132"/>
                <a:gd name="T1" fmla="*/ 2147483646 h 308"/>
                <a:gd name="T2" fmla="*/ 0 w 132"/>
                <a:gd name="T3" fmla="*/ 0 h 308"/>
                <a:gd name="T4" fmla="*/ 0 w 132"/>
                <a:gd name="T5" fmla="*/ 2147483646 h 308"/>
                <a:gd name="T6" fmla="*/ 2147483646 w 132"/>
                <a:gd name="T7" fmla="*/ 2147483646 h 308"/>
                <a:gd name="T8" fmla="*/ 2147483646 w 132"/>
                <a:gd name="T9" fmla="*/ 2147483646 h 308"/>
                <a:gd name="T10" fmla="*/ 2147483646 w 132"/>
                <a:gd name="T11" fmla="*/ 2147483646 h 308"/>
                <a:gd name="T12" fmla="*/ 2147483646 w 132"/>
                <a:gd name="T13" fmla="*/ 2147483646 h 308"/>
                <a:gd name="T14" fmla="*/ 2147483646 w 132"/>
                <a:gd name="T15" fmla="*/ 2147483646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147483646 w 37"/>
                <a:gd name="T1" fmla="*/ 2147483646 h 79"/>
                <a:gd name="T2" fmla="*/ 2147483646 w 37"/>
                <a:gd name="T3" fmla="*/ 2147483646 h 79"/>
                <a:gd name="T4" fmla="*/ 0 w 37"/>
                <a:gd name="T5" fmla="*/ 0 h 79"/>
                <a:gd name="T6" fmla="*/ 2147483646 w 37"/>
                <a:gd name="T7" fmla="*/ 2147483646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2147483646 w 178"/>
                <a:gd name="T1" fmla="*/ 2147483646 h 722"/>
                <a:gd name="T2" fmla="*/ 2147483646 w 178"/>
                <a:gd name="T3" fmla="*/ 2147483646 h 722"/>
                <a:gd name="T4" fmla="*/ 2147483646 w 178"/>
                <a:gd name="T5" fmla="*/ 2147483646 h 722"/>
                <a:gd name="T6" fmla="*/ 2147483646 w 178"/>
                <a:gd name="T7" fmla="*/ 2147483646 h 722"/>
                <a:gd name="T8" fmla="*/ 0 w 178"/>
                <a:gd name="T9" fmla="*/ 0 h 722"/>
                <a:gd name="T10" fmla="*/ 2147483646 w 178"/>
                <a:gd name="T11" fmla="*/ 2147483646 h 722"/>
                <a:gd name="T12" fmla="*/ 2147483646 w 178"/>
                <a:gd name="T13" fmla="*/ 2147483646 h 722"/>
                <a:gd name="T14" fmla="*/ 2147483646 w 178"/>
                <a:gd name="T15" fmla="*/ 2147483646 h 722"/>
                <a:gd name="T16" fmla="*/ 2147483646 w 178"/>
                <a:gd name="T17" fmla="*/ 2147483646 h 722"/>
                <a:gd name="T18" fmla="*/ 2147483646 w 178"/>
                <a:gd name="T19" fmla="*/ 2147483646 h 722"/>
                <a:gd name="T20" fmla="*/ 2147483646 w 178"/>
                <a:gd name="T21" fmla="*/ 2147483646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2147483646 w 23"/>
                <a:gd name="T1" fmla="*/ 2147483646 h 635"/>
                <a:gd name="T2" fmla="*/ 2147483646 w 23"/>
                <a:gd name="T3" fmla="*/ 2147483646 h 635"/>
                <a:gd name="T4" fmla="*/ 2147483646 w 23"/>
                <a:gd name="T5" fmla="*/ 2147483646 h 635"/>
                <a:gd name="T6" fmla="*/ 2147483646 w 23"/>
                <a:gd name="T7" fmla="*/ 2147483646 h 635"/>
                <a:gd name="T8" fmla="*/ 2147483646 w 23"/>
                <a:gd name="T9" fmla="*/ 2147483646 h 635"/>
                <a:gd name="T10" fmla="*/ 2147483646 w 23"/>
                <a:gd name="T11" fmla="*/ 2147483646 h 635"/>
                <a:gd name="T12" fmla="*/ 2147483646 w 23"/>
                <a:gd name="T13" fmla="*/ 0 h 635"/>
                <a:gd name="T14" fmla="*/ 2147483646 w 23"/>
                <a:gd name="T15" fmla="*/ 0 h 635"/>
                <a:gd name="T16" fmla="*/ 2147483646 w 23"/>
                <a:gd name="T17" fmla="*/ 2147483646 h 635"/>
                <a:gd name="T18" fmla="*/ 2147483646 w 23"/>
                <a:gd name="T19" fmla="*/ 2147483646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2147483646 w 17"/>
                <a:gd name="T9" fmla="*/ 2147483646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2147483646 w 41"/>
                <a:gd name="T3" fmla="*/ 2147483646 h 222"/>
                <a:gd name="T4" fmla="*/ 2147483646 w 41"/>
                <a:gd name="T5" fmla="*/ 2147483646 h 222"/>
                <a:gd name="T6" fmla="*/ 2147483646 w 41"/>
                <a:gd name="T7" fmla="*/ 2147483646 h 222"/>
                <a:gd name="T8" fmla="*/ 2147483646 w 41"/>
                <a:gd name="T9" fmla="*/ 2147483646 h 222"/>
                <a:gd name="T10" fmla="*/ 2147483646 w 41"/>
                <a:gd name="T11" fmla="*/ 2147483646 h 222"/>
                <a:gd name="T12" fmla="*/ 2147483646 w 41"/>
                <a:gd name="T13" fmla="*/ 2147483646 h 222"/>
                <a:gd name="T14" fmla="*/ 2147483646 w 41"/>
                <a:gd name="T15" fmla="*/ 2147483646 h 222"/>
                <a:gd name="T16" fmla="*/ 2147483646 w 41"/>
                <a:gd name="T17" fmla="*/ 2147483646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147483646 w 450"/>
                <a:gd name="T1" fmla="*/ 2147483646 h 878"/>
                <a:gd name="T2" fmla="*/ 2147483646 w 450"/>
                <a:gd name="T3" fmla="*/ 2147483646 h 878"/>
                <a:gd name="T4" fmla="*/ 2147483646 w 450"/>
                <a:gd name="T5" fmla="*/ 2147483646 h 878"/>
                <a:gd name="T6" fmla="*/ 2147483646 w 450"/>
                <a:gd name="T7" fmla="*/ 2147483646 h 878"/>
                <a:gd name="T8" fmla="*/ 2147483646 w 450"/>
                <a:gd name="T9" fmla="*/ 2147483646 h 878"/>
                <a:gd name="T10" fmla="*/ 2147483646 w 450"/>
                <a:gd name="T11" fmla="*/ 2147483646 h 878"/>
                <a:gd name="T12" fmla="*/ 2147483646 w 450"/>
                <a:gd name="T13" fmla="*/ 2147483646 h 878"/>
                <a:gd name="T14" fmla="*/ 2147483646 w 450"/>
                <a:gd name="T15" fmla="*/ 0 h 878"/>
                <a:gd name="T16" fmla="*/ 2147483646 w 450"/>
                <a:gd name="T17" fmla="*/ 2147483646 h 878"/>
                <a:gd name="T18" fmla="*/ 2147483646 w 450"/>
                <a:gd name="T19" fmla="*/ 2147483646 h 878"/>
                <a:gd name="T20" fmla="*/ 2147483646 w 450"/>
                <a:gd name="T21" fmla="*/ 2147483646 h 878"/>
                <a:gd name="T22" fmla="*/ 2147483646 w 450"/>
                <a:gd name="T23" fmla="*/ 2147483646 h 878"/>
                <a:gd name="T24" fmla="*/ 2147483646 w 450"/>
                <a:gd name="T25" fmla="*/ 2147483646 h 878"/>
                <a:gd name="T26" fmla="*/ 0 w 450"/>
                <a:gd name="T27" fmla="*/ 2147483646 h 878"/>
                <a:gd name="T28" fmla="*/ 0 w 450"/>
                <a:gd name="T29" fmla="*/ 2147483646 h 878"/>
                <a:gd name="T30" fmla="*/ 2147483646 w 450"/>
                <a:gd name="T31" fmla="*/ 2147483646 h 878"/>
                <a:gd name="T32" fmla="*/ 2147483646 w 450"/>
                <a:gd name="T33" fmla="*/ 2147483646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147483646 w 35"/>
                <a:gd name="T3" fmla="*/ 2147483646 h 73"/>
                <a:gd name="T4" fmla="*/ 2147483646 w 35"/>
                <a:gd name="T5" fmla="*/ 2147483646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147483646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0 h 48"/>
                <a:gd name="T8" fmla="*/ 0 w 8"/>
                <a:gd name="T9" fmla="*/ 2147483646 h 48"/>
                <a:gd name="T10" fmla="*/ 2147483646 w 8"/>
                <a:gd name="T11" fmla="*/ 2147483646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147483646 w 52"/>
                <a:gd name="T1" fmla="*/ 2147483646 h 135"/>
                <a:gd name="T2" fmla="*/ 0 w 52"/>
                <a:gd name="T3" fmla="*/ 0 h 135"/>
                <a:gd name="T4" fmla="*/ 2147483646 w 52"/>
                <a:gd name="T5" fmla="*/ 2147483646 h 135"/>
                <a:gd name="T6" fmla="*/ 2147483646 w 52"/>
                <a:gd name="T7" fmla="*/ 2147483646 h 135"/>
                <a:gd name="T8" fmla="*/ 2147483646 w 52"/>
                <a:gd name="T9" fmla="*/ 2147483646 h 135"/>
                <a:gd name="T10" fmla="*/ 2147483646 w 52"/>
                <a:gd name="T11" fmla="*/ 2147483646 h 135"/>
                <a:gd name="T12" fmla="*/ 2147483646 w 52"/>
                <a:gd name="T13" fmla="*/ 2147483646 h 135"/>
                <a:gd name="T14" fmla="*/ 2147483646 w 52"/>
                <a:gd name="T15" fmla="*/ 2147483646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650"/>
            <a:chExt cx="1952625" cy="5678101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>
                <a:gd name="T0" fmla="*/ 2147483646 w 103"/>
                <a:gd name="T1" fmla="*/ 2147483646 h 920"/>
                <a:gd name="T2" fmla="*/ 2147483646 w 103"/>
                <a:gd name="T3" fmla="*/ 2147483646 h 920"/>
                <a:gd name="T4" fmla="*/ 2147483646 w 103"/>
                <a:gd name="T5" fmla="*/ 2147483646 h 920"/>
                <a:gd name="T6" fmla="*/ 2147483646 w 103"/>
                <a:gd name="T7" fmla="*/ 2147483646 h 920"/>
                <a:gd name="T8" fmla="*/ 2147483646 w 103"/>
                <a:gd name="T9" fmla="*/ 2147483646 h 920"/>
                <a:gd name="T10" fmla="*/ 2147483646 w 103"/>
                <a:gd name="T11" fmla="*/ 2147483646 h 920"/>
                <a:gd name="T12" fmla="*/ 2147483646 w 103"/>
                <a:gd name="T13" fmla="*/ 2147483646 h 920"/>
                <a:gd name="T14" fmla="*/ 2147483646 w 103"/>
                <a:gd name="T15" fmla="*/ 2147483646 h 920"/>
                <a:gd name="T16" fmla="*/ 2147483646 w 103"/>
                <a:gd name="T17" fmla="*/ 2147483646 h 920"/>
                <a:gd name="T18" fmla="*/ 2147483646 w 103"/>
                <a:gd name="T19" fmla="*/ 2147483646 h 920"/>
                <a:gd name="T20" fmla="*/ 2147483646 w 103"/>
                <a:gd name="T21" fmla="*/ 2147483646 h 920"/>
                <a:gd name="T22" fmla="*/ 2147483646 w 103"/>
                <a:gd name="T23" fmla="*/ 0 h 920"/>
                <a:gd name="T24" fmla="*/ 0 w 103"/>
                <a:gd name="T25" fmla="*/ 0 h 920"/>
                <a:gd name="T26" fmla="*/ 2147483646 w 103"/>
                <a:gd name="T27" fmla="*/ 2147483646 h 920"/>
                <a:gd name="T28" fmla="*/ 2147483646 w 103"/>
                <a:gd name="T29" fmla="*/ 2147483646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47483646 w 88"/>
                <a:gd name="T1" fmla="*/ 2147483646 h 330"/>
                <a:gd name="T2" fmla="*/ 2147483646 w 88"/>
                <a:gd name="T3" fmla="*/ 2147483646 h 330"/>
                <a:gd name="T4" fmla="*/ 2147483646 w 88"/>
                <a:gd name="T5" fmla="*/ 2147483646 h 330"/>
                <a:gd name="T6" fmla="*/ 2147483646 w 88"/>
                <a:gd name="T7" fmla="*/ 2147483646 h 330"/>
                <a:gd name="T8" fmla="*/ 2147483646 w 88"/>
                <a:gd name="T9" fmla="*/ 2147483646 h 330"/>
                <a:gd name="T10" fmla="*/ 0 w 88"/>
                <a:gd name="T11" fmla="*/ 0 h 330"/>
                <a:gd name="T12" fmla="*/ 2147483646 w 88"/>
                <a:gd name="T13" fmla="*/ 2147483646 h 330"/>
                <a:gd name="T14" fmla="*/ 2147483646 w 88"/>
                <a:gd name="T15" fmla="*/ 2147483646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147483646 w 90"/>
                <a:gd name="T1" fmla="*/ 2147483646 h 207"/>
                <a:gd name="T2" fmla="*/ 0 w 90"/>
                <a:gd name="T3" fmla="*/ 0 h 207"/>
                <a:gd name="T4" fmla="*/ 2147483646 w 90"/>
                <a:gd name="T5" fmla="*/ 2147483646 h 207"/>
                <a:gd name="T6" fmla="*/ 2147483646 w 90"/>
                <a:gd name="T7" fmla="*/ 2147483646 h 207"/>
                <a:gd name="T8" fmla="*/ 2147483646 w 90"/>
                <a:gd name="T9" fmla="*/ 2147483646 h 207"/>
                <a:gd name="T10" fmla="*/ 2147483646 w 90"/>
                <a:gd name="T11" fmla="*/ 2147483646 h 207"/>
                <a:gd name="T12" fmla="*/ 2147483646 w 90"/>
                <a:gd name="T13" fmla="*/ 2147483646 h 207"/>
                <a:gd name="T14" fmla="*/ 2147483646 w 90"/>
                <a:gd name="T15" fmla="*/ 2147483646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2147483646 w 115"/>
                <a:gd name="T1" fmla="*/ 2147483646 h 467"/>
                <a:gd name="T2" fmla="*/ 2147483646 w 115"/>
                <a:gd name="T3" fmla="*/ 2147483646 h 467"/>
                <a:gd name="T4" fmla="*/ 2147483646 w 115"/>
                <a:gd name="T5" fmla="*/ 2147483646 h 467"/>
                <a:gd name="T6" fmla="*/ 2147483646 w 115"/>
                <a:gd name="T7" fmla="*/ 2147483646 h 467"/>
                <a:gd name="T8" fmla="*/ 0 w 115"/>
                <a:gd name="T9" fmla="*/ 0 h 467"/>
                <a:gd name="T10" fmla="*/ 2147483646 w 115"/>
                <a:gd name="T11" fmla="*/ 2147483646 h 467"/>
                <a:gd name="T12" fmla="*/ 2147483646 w 115"/>
                <a:gd name="T13" fmla="*/ 2147483646 h 467"/>
                <a:gd name="T14" fmla="*/ 2147483646 w 115"/>
                <a:gd name="T15" fmla="*/ 2147483646 h 467"/>
                <a:gd name="T16" fmla="*/ 2147483646 w 115"/>
                <a:gd name="T17" fmla="*/ 2147483646 h 467"/>
                <a:gd name="T18" fmla="*/ 2147483646 w 115"/>
                <a:gd name="T19" fmla="*/ 2147483646 h 467"/>
                <a:gd name="T20" fmla="*/ 2147483646 w 115"/>
                <a:gd name="T21" fmla="*/ 2147483646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2147483646 w 36"/>
                <a:gd name="T1" fmla="*/ 2147483646 h 633"/>
                <a:gd name="T2" fmla="*/ 2147483646 w 36"/>
                <a:gd name="T3" fmla="*/ 2147483646 h 633"/>
                <a:gd name="T4" fmla="*/ 2147483646 w 36"/>
                <a:gd name="T5" fmla="*/ 2147483646 h 633"/>
                <a:gd name="T6" fmla="*/ 2147483646 w 36"/>
                <a:gd name="T7" fmla="*/ 2147483646 h 633"/>
                <a:gd name="T8" fmla="*/ 2147483646 w 36"/>
                <a:gd name="T9" fmla="*/ 2147483646 h 633"/>
                <a:gd name="T10" fmla="*/ 2147483646 w 36"/>
                <a:gd name="T11" fmla="*/ 0 h 633"/>
                <a:gd name="T12" fmla="*/ 2147483646 w 36"/>
                <a:gd name="T13" fmla="*/ 0 h 633"/>
                <a:gd name="T14" fmla="*/ 2147483646 w 36"/>
                <a:gd name="T15" fmla="*/ 2147483646 h 633"/>
                <a:gd name="T16" fmla="*/ 2147483646 w 36"/>
                <a:gd name="T17" fmla="*/ 2147483646 h 633"/>
                <a:gd name="T18" fmla="*/ 2147483646 w 36"/>
                <a:gd name="T19" fmla="*/ 2147483646 h 633"/>
                <a:gd name="T20" fmla="*/ 2147483646 w 36"/>
                <a:gd name="T21" fmla="*/ 2147483646 h 633"/>
                <a:gd name="T22" fmla="*/ 2147483646 w 36"/>
                <a:gd name="T23" fmla="*/ 2147483646 h 633"/>
                <a:gd name="T24" fmla="*/ 2147483646 w 36"/>
                <a:gd name="T25" fmla="*/ 2147483646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147483646 w 28"/>
                <a:gd name="T1" fmla="*/ 2147483646 h 59"/>
                <a:gd name="T2" fmla="*/ 2147483646 w 28"/>
                <a:gd name="T3" fmla="*/ 2147483646 h 59"/>
                <a:gd name="T4" fmla="*/ 0 w 28"/>
                <a:gd name="T5" fmla="*/ 0 h 59"/>
                <a:gd name="T6" fmla="*/ 2147483646 w 28"/>
                <a:gd name="T7" fmla="*/ 2147483646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2147483646 w 17"/>
                <a:gd name="T1" fmla="*/ 2147483646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0 w 17"/>
                <a:gd name="T9" fmla="*/ 0 h 107"/>
                <a:gd name="T10" fmla="*/ 0 w 17"/>
                <a:gd name="T11" fmla="*/ 2147483646 h 107"/>
                <a:gd name="T12" fmla="*/ 2147483646 w 17"/>
                <a:gd name="T13" fmla="*/ 2147483646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2147483646 w 294"/>
                <a:gd name="T1" fmla="*/ 2147483646 h 568"/>
                <a:gd name="T2" fmla="*/ 2147483646 w 294"/>
                <a:gd name="T3" fmla="*/ 2147483646 h 568"/>
                <a:gd name="T4" fmla="*/ 2147483646 w 294"/>
                <a:gd name="T5" fmla="*/ 2147483646 h 568"/>
                <a:gd name="T6" fmla="*/ 2147483646 w 294"/>
                <a:gd name="T7" fmla="*/ 2147483646 h 568"/>
                <a:gd name="T8" fmla="*/ 2147483646 w 294"/>
                <a:gd name="T9" fmla="*/ 2147483646 h 568"/>
                <a:gd name="T10" fmla="*/ 2147483646 w 294"/>
                <a:gd name="T11" fmla="*/ 2147483646 h 568"/>
                <a:gd name="T12" fmla="*/ 2147483646 w 294"/>
                <a:gd name="T13" fmla="*/ 0 h 568"/>
                <a:gd name="T14" fmla="*/ 2147483646 w 294"/>
                <a:gd name="T15" fmla="*/ 0 h 568"/>
                <a:gd name="T16" fmla="*/ 2147483646 w 294"/>
                <a:gd name="T17" fmla="*/ 2147483646 h 568"/>
                <a:gd name="T18" fmla="*/ 2147483646 w 294"/>
                <a:gd name="T19" fmla="*/ 2147483646 h 568"/>
                <a:gd name="T20" fmla="*/ 2147483646 w 294"/>
                <a:gd name="T21" fmla="*/ 2147483646 h 568"/>
                <a:gd name="T22" fmla="*/ 2147483646 w 294"/>
                <a:gd name="T23" fmla="*/ 2147483646 h 568"/>
                <a:gd name="T24" fmla="*/ 2147483646 w 294"/>
                <a:gd name="T25" fmla="*/ 2147483646 h 568"/>
                <a:gd name="T26" fmla="*/ 0 w 294"/>
                <a:gd name="T27" fmla="*/ 2147483646 h 568"/>
                <a:gd name="T28" fmla="*/ 2147483646 w 294"/>
                <a:gd name="T29" fmla="*/ 2147483646 h 568"/>
                <a:gd name="T30" fmla="*/ 2147483646 w 294"/>
                <a:gd name="T31" fmla="*/ 2147483646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147483646 w 25"/>
                <a:gd name="T3" fmla="*/ 2147483646 h 53"/>
                <a:gd name="T4" fmla="*/ 2147483646 w 25"/>
                <a:gd name="T5" fmla="*/ 2147483646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147483646 w 29"/>
                <a:gd name="T3" fmla="*/ 2147483646 h 141"/>
                <a:gd name="T4" fmla="*/ 2147483646 w 29"/>
                <a:gd name="T5" fmla="*/ 2147483646 h 141"/>
                <a:gd name="T6" fmla="*/ 2147483646 w 29"/>
                <a:gd name="T7" fmla="*/ 2147483646 h 141"/>
                <a:gd name="T8" fmla="*/ 2147483646 w 29"/>
                <a:gd name="T9" fmla="*/ 2147483646 h 141"/>
                <a:gd name="T10" fmla="*/ 2147483646 w 29"/>
                <a:gd name="T11" fmla="*/ 2147483646 h 141"/>
                <a:gd name="T12" fmla="*/ 2147483646 w 29"/>
                <a:gd name="T13" fmla="*/ 2147483646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2147483646 h 48"/>
                <a:gd name="T8" fmla="*/ 0 w 8"/>
                <a:gd name="T9" fmla="*/ 0 h 48"/>
                <a:gd name="T10" fmla="*/ 0 w 8"/>
                <a:gd name="T11" fmla="*/ 2147483646 h 48"/>
                <a:gd name="T12" fmla="*/ 0 w 8"/>
                <a:gd name="T13" fmla="*/ 2147483646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2147483646 w 44"/>
                <a:gd name="T1" fmla="*/ 2147483646 h 111"/>
                <a:gd name="T2" fmla="*/ 0 w 44"/>
                <a:gd name="T3" fmla="*/ 0 h 111"/>
                <a:gd name="T4" fmla="*/ 2147483646 w 44"/>
                <a:gd name="T5" fmla="*/ 2147483646 h 111"/>
                <a:gd name="T6" fmla="*/ 2147483646 w 44"/>
                <a:gd name="T7" fmla="*/ 2147483646 h 111"/>
                <a:gd name="T8" fmla="*/ 2147483646 w 44"/>
                <a:gd name="T9" fmla="*/ 2147483646 h 111"/>
                <a:gd name="T10" fmla="*/ 2147483646 w 44"/>
                <a:gd name="T11" fmla="*/ 2147483646 h 111"/>
                <a:gd name="T12" fmla="*/ 2147483646 w 44"/>
                <a:gd name="T13" fmla="*/ 2147483646 h 111"/>
                <a:gd name="T14" fmla="*/ 2147483646 w 44"/>
                <a:gd name="T15" fmla="*/ 2147483646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61A9515-75F2-488B-8FE1-0481D5736450}" type="datetime1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39088" y="6135688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356E2EE-A5D3-4E9F-9150-9C0BC544D279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文字方塊 1"/>
          <p:cNvSpPr txBox="1"/>
          <p:nvPr userDrawn="1"/>
        </p:nvSpPr>
        <p:spPr>
          <a:xfrm>
            <a:off x="547744" y="344815"/>
            <a:ext cx="26742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zh-TW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單元六：教師培訓指引</a:t>
            </a:r>
            <a:endParaRPr lang="zh-TW" altLang="en-US" sz="1200" dirty="0"/>
          </a:p>
        </p:txBody>
      </p:sp>
      <p:sp>
        <p:nvSpPr>
          <p:cNvPr id="36" name="文字方塊 35"/>
          <p:cNvSpPr txBox="1"/>
          <p:nvPr userDrawn="1"/>
        </p:nvSpPr>
        <p:spPr>
          <a:xfrm>
            <a:off x="6138509" y="354660"/>
            <a:ext cx="2674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第二章：教師工作坊 </a:t>
            </a:r>
            <a:r>
              <a:rPr kumimoji="1" lang="en-US" altLang="zh-TW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- </a:t>
            </a:r>
            <a:r>
              <a:rPr kumimoji="1" lang="zh-TW" altLang="en-US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多元出路</a:t>
            </a:r>
          </a:p>
          <a:p>
            <a:pPr algn="r"/>
            <a:endParaRPr lang="zh-TW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  <a:ea typeface="微軟正黑體" panose="020B0604030504040204" pitchFamily="34" charset="-12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  <a:ea typeface="微軟正黑體" panose="020B0604030504040204" pitchFamily="34" charset="-12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  <a:ea typeface="微軟正黑體" panose="020B0604030504040204" pitchFamily="34" charset="-12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  <a:ea typeface="微軟正黑體" panose="020B0604030504040204" pitchFamily="34" charset="-12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lifeplanning.edb.gov.hk/uploads/tc/page/Study-Paths-for-S3-S5-School-Leavers-under-NAS_c_20200714103823919336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ifeplanning.edb.gov.hk/uploads/tc/page/Study-Paths-for-S6-Graduates-_TC.pdf" TargetMode="External"/><Relationship Id="rId2" Type="http://schemas.openxmlformats.org/officeDocument/2006/relationships/hyperlink" Target="http://careerguidance.edb.hkedcity.net/edb/export/sites/default/lifeplanning/.pdf/futher-studies/local/Study-Paths-for-S6-Graduates-under-NAS_c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navigator.edb.hkedcity.net/main/index.php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1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1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7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/>
          <p:cNvSpPr>
            <a:spLocks noGrp="1"/>
          </p:cNvSpPr>
          <p:nvPr>
            <p:ph type="ctrTitle"/>
          </p:nvPr>
        </p:nvSpPr>
        <p:spPr>
          <a:xfrm>
            <a:off x="1943100" y="2514600"/>
            <a:ext cx="6599238" cy="2262188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教師工作坊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43100" y="4776788"/>
            <a:ext cx="6599238" cy="112712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zh-TW" altLang="en-US" sz="4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多元出路</a:t>
            </a:r>
            <a:endParaRPr lang="en-US" altLang="zh-TW" sz="44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HK" altLang="en-US" sz="4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附件</a:t>
            </a:r>
            <a:r>
              <a:rPr lang="en-US" altLang="zh-HK" sz="440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3)</a:t>
            </a:r>
            <a:endParaRPr lang="zh-TW" altLang="en-US" sz="4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3100" y="2074863"/>
            <a:ext cx="6591300" cy="14684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HK" altLang="zh-TW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活動</a:t>
            </a:r>
            <a:r>
              <a:rPr lang="en-US" altLang="zh-TW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3</a:t>
            </a:r>
            <a:r>
              <a:rPr lang="zh-HK" altLang="zh-TW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： 出路多面</a:t>
            </a:r>
            <a:r>
              <a:rPr lang="zh-HK" altLang="zh-TW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看</a:t>
            </a:r>
            <a:endParaRPr lang="zh-TW" altLang="en-US" dirty="0">
              <a:solidFill>
                <a:schemeClr val="tx1">
                  <a:lumMod val="85000"/>
                  <a:lumOff val="15000"/>
                </a:schemeClr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943100" y="3581400"/>
            <a:ext cx="6591300" cy="8604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矩形 5"/>
          <p:cNvSpPr>
            <a:spLocks noChangeArrowheads="1"/>
          </p:cNvSpPr>
          <p:nvPr/>
        </p:nvSpPr>
        <p:spPr bwMode="auto">
          <a:xfrm>
            <a:off x="7483475" y="5424488"/>
            <a:ext cx="1447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800" dirty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hlinkClick r:id="rId2"/>
              </a:rPr>
              <a:t>(</a:t>
            </a:r>
            <a:r>
              <a:rPr lang="zh-TW" altLang="en-US" sz="800" dirty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hlinkClick r:id="rId2"/>
              </a:rPr>
              <a:t>教育局，</a:t>
            </a:r>
            <a:r>
              <a:rPr lang="en-US" altLang="zh-TW" sz="800" dirty="0" smtClean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hlinkClick r:id="rId2"/>
              </a:rPr>
              <a:t>2020)</a:t>
            </a:r>
            <a:endParaRPr lang="en-US" altLang="zh-TW" sz="800" dirty="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hlinkClick r:id="rId2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800" dirty="0" smtClean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hlinkClick r:id="rId2"/>
              </a:rPr>
              <a:t>https://lifeplanning.edb.gov.hk/uploads/tc/page/Study-Paths-for-S3-S5-School-Leavers-under-NAS_c_20200714103823919336.pdf</a:t>
            </a:r>
            <a:endParaRPr lang="zh-TW" altLang="en-US" sz="800" dirty="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32773" name="Picture 8" descr="互联网, 全球, 地球, 通讯, 万维网, 业务, 连接概念, 网络概念, 全球化, 技术, 连接, 世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475" y="4846638"/>
            <a:ext cx="8318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F6630-7E66-41F9-BF0A-F808B708C10F}" type="slidenum">
              <a:rPr lang="zh-TW" altLang="en-US" smtClean="0"/>
              <a:pPr>
                <a:defRPr/>
              </a:pPr>
              <a:t>11</a:t>
            </a:fld>
            <a:endParaRPr lang="en-US" altLang="zh-TW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9"/>
          <a:stretch/>
        </p:blipFill>
        <p:spPr>
          <a:xfrm>
            <a:off x="2144116" y="642796"/>
            <a:ext cx="4605713" cy="60703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矩形 10"/>
          <p:cNvSpPr>
            <a:spLocks noChangeArrowheads="1"/>
          </p:cNvSpPr>
          <p:nvPr/>
        </p:nvSpPr>
        <p:spPr bwMode="auto">
          <a:xfrm>
            <a:off x="7483475" y="5424488"/>
            <a:ext cx="1447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800" dirty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hlinkClick r:id="rId2"/>
              </a:rPr>
              <a:t>(</a:t>
            </a:r>
            <a:r>
              <a:rPr lang="zh-TW" altLang="en-US" sz="800" dirty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hlinkClick r:id="rId2"/>
              </a:rPr>
              <a:t>教育局，</a:t>
            </a:r>
            <a:r>
              <a:rPr lang="en-US" altLang="zh-TW" sz="800" dirty="0" smtClean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hlinkClick r:id="rId2"/>
              </a:rPr>
              <a:t>2022)</a:t>
            </a:r>
            <a:endParaRPr lang="en-US" altLang="zh-TW" sz="800" dirty="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hlinkClick r:id="rId2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800" dirty="0" smtClean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hlinkClick r:id="rId3"/>
              </a:rPr>
              <a:t>https://lifeplanning.edb.gov.hk/uploads/tc/page/Study-Paths-for-S6-Graduates-_TC.pdf</a:t>
            </a:r>
            <a:endParaRPr lang="zh-TW" altLang="en-US" sz="800" dirty="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33797" name="Picture 8" descr="互联网, 全球, 地球, 通讯, 万维网, 业务, 连接概念, 网络概念, 全球化, 技术, 连接, 世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475" y="4846638"/>
            <a:ext cx="8318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F6630-7E66-41F9-BF0A-F808B708C10F}" type="slidenum">
              <a:rPr lang="zh-TW" altLang="en-US" smtClean="0"/>
              <a:pPr>
                <a:defRPr/>
              </a:pPr>
              <a:t>12</a:t>
            </a:fld>
            <a:endParaRPr lang="en-US" altLang="zh-TW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67"/>
          <a:stretch/>
        </p:blipFill>
        <p:spPr>
          <a:xfrm>
            <a:off x="1858354" y="688063"/>
            <a:ext cx="4850747" cy="59481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標題 1"/>
          <p:cNvSpPr>
            <a:spLocks noGrp="1"/>
          </p:cNvSpPr>
          <p:nvPr>
            <p:ph type="title"/>
          </p:nvPr>
        </p:nvSpPr>
        <p:spPr>
          <a:xfrm>
            <a:off x="1943100" y="2074863"/>
            <a:ext cx="6591300" cy="1468437"/>
          </a:xfrm>
        </p:spPr>
        <p:txBody>
          <a:bodyPr/>
          <a:lstStyle/>
          <a:p>
            <a:pPr eaLnBrk="1" hangingPunct="1"/>
            <a:r>
              <a:rPr lang="zh-TW" altLang="en-US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教育局「</a:t>
            </a:r>
            <a:r>
              <a:rPr lang="en-US" altLang="zh-TW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e</a:t>
            </a:r>
            <a:r>
              <a:rPr lang="zh-TW" altLang="en-US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導航」網頁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943100" y="3581400"/>
            <a:ext cx="6591300" cy="8604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  <a:hlinkClick r:id="rId2"/>
              </a:rPr>
              <a:t>https://enavigator.edb.hkedcity.net/main/index.php</a:t>
            </a:r>
            <a:endParaRPr lang="zh-TW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3100" y="2074863"/>
            <a:ext cx="6591300" cy="14684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HK" altLang="zh-TW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活動</a:t>
            </a:r>
            <a:r>
              <a:rPr lang="en-US" altLang="zh-TW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4</a:t>
            </a:r>
            <a:r>
              <a:rPr lang="zh-HK" altLang="zh-TW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： 院校</a:t>
            </a:r>
            <a:r>
              <a:rPr lang="zh-HK" altLang="zh-TW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介紹</a:t>
            </a:r>
            <a:endParaRPr lang="zh-TW" altLang="en-US" dirty="0">
              <a:solidFill>
                <a:schemeClr val="tx1">
                  <a:lumMod val="85000"/>
                  <a:lumOff val="15000"/>
                </a:schemeClr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943100" y="3581400"/>
            <a:ext cx="6591300" cy="8604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HK" altLang="zh-TW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本港供中三</a:t>
            </a:r>
            <a:r>
              <a:rPr lang="zh-HK" altLang="zh-TW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至五</a:t>
            </a:r>
            <a:r>
              <a:rPr lang="zh-HK" altLang="zh-TW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及完成中六學生，可報讀院校</a:t>
            </a:r>
            <a:r>
              <a:rPr lang="zh-HK" altLang="zh-TW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參考</a:t>
            </a:r>
            <a:endParaRPr lang="zh-TW" altLang="en-US" dirty="0">
              <a:solidFill>
                <a:schemeClr val="tx1">
                  <a:lumMod val="85000"/>
                  <a:lumOff val="15000"/>
                </a:schemeClr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graphicFrame>
        <p:nvGraphicFramePr>
          <p:cNvPr id="9" name="內容版面配置區 6"/>
          <p:cNvGraphicFramePr>
            <a:graphicFrameLocks noGrp="1"/>
          </p:cNvGraphicFramePr>
          <p:nvPr>
            <p:ph idx="1"/>
          </p:nvPr>
        </p:nvGraphicFramePr>
        <p:xfrm>
          <a:off x="1943100" y="2133600"/>
          <a:ext cx="65913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6868" name="內容版面配置區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413" y="2281238"/>
            <a:ext cx="1157287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圖片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3781425"/>
            <a:ext cx="12033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內容版面配置區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850" y="5099050"/>
            <a:ext cx="12223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F6630-7E66-41F9-BF0A-F808B708C10F}" type="slidenum">
              <a:rPr lang="zh-TW" altLang="en-US" smtClean="0"/>
              <a:pPr>
                <a:defRPr/>
              </a:pPr>
              <a:t>15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HK" altLang="zh-TW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本港供中三至五及完成中六學生，可報讀院校參考</a:t>
            </a:r>
            <a:endParaRPr lang="zh-TW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943100" y="2133600"/>
          <a:ext cx="65913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7892" name="圖片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5203825"/>
            <a:ext cx="1192212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2" descr="港專的圖片搜尋結果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863" y="3771900"/>
            <a:ext cx="12985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6" descr="製衣業訓練局的圖片搜尋結果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26" b="42387"/>
          <a:stretch>
            <a:fillRect/>
          </a:stretch>
        </p:blipFill>
        <p:spPr bwMode="auto">
          <a:xfrm>
            <a:off x="2103438" y="2600325"/>
            <a:ext cx="12382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F6630-7E66-41F9-BF0A-F808B708C10F}" type="slidenum">
              <a:rPr lang="zh-TW" altLang="en-US" smtClean="0"/>
              <a:pPr>
                <a:defRPr/>
              </a:pPr>
              <a:t>16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HK" altLang="zh-TW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本港供中三至五及完成中六學生，可報讀院校參考</a:t>
            </a:r>
            <a:endParaRPr lang="zh-TW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363454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8917" name="圖片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55"/>
          <a:stretch>
            <a:fillRect/>
          </a:stretch>
        </p:blipFill>
        <p:spPr bwMode="auto">
          <a:xfrm>
            <a:off x="2082800" y="3927475"/>
            <a:ext cx="12477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2" descr="中華廚藝學院的圖片搜尋結果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75" y="5037138"/>
            <a:ext cx="1246188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F6630-7E66-41F9-BF0A-F808B708C10F}" type="slidenum">
              <a:rPr lang="zh-TW" altLang="en-US" smtClean="0"/>
              <a:pPr>
                <a:defRPr/>
              </a:pPr>
              <a:t>17</a:t>
            </a:fld>
            <a:endParaRPr lang="en-US" altLang="zh-TW"/>
          </a:p>
        </p:txBody>
      </p:sp>
      <p:pic>
        <p:nvPicPr>
          <p:cNvPr id="8" name="圖片 2" descr="cid:image001.png@01D7FE66.72A2570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176" y="2443523"/>
            <a:ext cx="1219200" cy="604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HK" altLang="zh-TW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本港供中三至五及完成中六學生，可報讀院校參考</a:t>
            </a:r>
            <a:endParaRPr lang="zh-TW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943100" y="2133600"/>
          <a:ext cx="65913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9940" name="圖片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269"/>
          <a:stretch>
            <a:fillRect/>
          </a:stretch>
        </p:blipFill>
        <p:spPr bwMode="auto">
          <a:xfrm>
            <a:off x="2112963" y="2581275"/>
            <a:ext cx="1233487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圖片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963" y="3911600"/>
            <a:ext cx="1216025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圖片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963" y="5045075"/>
            <a:ext cx="12160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F6630-7E66-41F9-BF0A-F808B708C10F}" type="slidenum">
              <a:rPr lang="zh-TW" altLang="en-US" smtClean="0"/>
              <a:pPr>
                <a:defRPr/>
              </a:pPr>
              <a:t>18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HK" altLang="zh-TW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本港供中三至五及完成中六學生，可報讀院校參考</a:t>
            </a:r>
            <a:endParaRPr lang="zh-TW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519168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65" name="圖片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66" b="26488"/>
          <a:stretch>
            <a:fillRect/>
          </a:stretch>
        </p:blipFill>
        <p:spPr bwMode="auto">
          <a:xfrm>
            <a:off x="2095497" y="3806825"/>
            <a:ext cx="1247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圖片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96" b="32373"/>
          <a:stretch>
            <a:fillRect/>
          </a:stretch>
        </p:blipFill>
        <p:spPr bwMode="auto">
          <a:xfrm>
            <a:off x="2095497" y="5188123"/>
            <a:ext cx="1247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F6630-7E66-41F9-BF0A-F808B708C10F}" type="slidenum">
              <a:rPr lang="zh-TW" altLang="en-US" smtClean="0"/>
              <a:pPr>
                <a:defRPr/>
              </a:pPr>
              <a:t>19</a:t>
            </a:fld>
            <a:endParaRPr lang="en-US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134" y="2547374"/>
            <a:ext cx="1352500" cy="377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流程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45201" y="1478844"/>
            <a:ext cx="6591985" cy="3777622"/>
          </a:xfrm>
        </p:spPr>
        <p:txBody>
          <a:bodyPr/>
          <a:lstStyle/>
          <a:p>
            <a:r>
              <a:rPr lang="zh-HK" altLang="zh-TW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是你嗎</a:t>
            </a:r>
            <a:r>
              <a:rPr lang="zh-HK" altLang="zh-TW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altLang="zh-HK" sz="32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HK" altLang="zh-TW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何去何從</a:t>
            </a:r>
            <a:r>
              <a:rPr lang="zh-HK" altLang="zh-TW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altLang="zh-HK" sz="32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HK" altLang="zh-TW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出路多面</a:t>
            </a:r>
            <a:r>
              <a:rPr lang="zh-TW" altLang="zh-TW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睇</a:t>
            </a:r>
            <a:endParaRPr lang="en-US" altLang="zh-TW" sz="32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HK" altLang="zh-TW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院校</a:t>
            </a:r>
            <a:r>
              <a:rPr lang="zh-HK" altLang="zh-TW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介紹</a:t>
            </a:r>
            <a:endParaRPr lang="en-US" altLang="zh-HK" sz="32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HK" altLang="zh-TW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問與答、總結及分享</a:t>
            </a:r>
            <a:endParaRPr lang="zh-TW" altLang="en-US" sz="32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F6630-7E66-41F9-BF0A-F808B708C10F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2024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3100" y="2074863"/>
            <a:ext cx="6591300" cy="14684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HK" altLang="zh-TW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活動</a:t>
            </a:r>
            <a:r>
              <a:rPr lang="en-US" altLang="zh-TW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5</a:t>
            </a:r>
            <a:r>
              <a:rPr lang="zh-HK" altLang="zh-TW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：問與答、總結及</a:t>
            </a:r>
            <a:r>
              <a:rPr lang="zh-HK" altLang="zh-TW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分享</a:t>
            </a:r>
            <a:endParaRPr lang="zh-TW" altLang="en-US" dirty="0">
              <a:solidFill>
                <a:schemeClr val="tx1">
                  <a:lumMod val="85000"/>
                  <a:lumOff val="15000"/>
                </a:schemeClr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943100" y="3581400"/>
            <a:ext cx="6591300" cy="8604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/>
          </p:nvPr>
        </p:nvSpPr>
        <p:spPr>
          <a:xfrm>
            <a:off x="1943100" y="2074863"/>
            <a:ext cx="6591300" cy="1468437"/>
          </a:xfrm>
        </p:spPr>
        <p:txBody>
          <a:bodyPr/>
          <a:lstStyle/>
          <a:p>
            <a:pPr eaLnBrk="1" hangingPunct="1"/>
            <a:r>
              <a:rPr lang="zh-TW" altLang="en-US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活動</a:t>
            </a:r>
            <a:r>
              <a:rPr lang="en-US" altLang="zh-TW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</a:t>
            </a:r>
            <a:r>
              <a:rPr lang="zh-TW" altLang="en-US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：是你嗎？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943100" y="3581400"/>
            <a:ext cx="6591300" cy="8604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部份有讀寫障礙的學生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在學業上所遇到的情況</a:t>
            </a:r>
            <a:endParaRPr lang="zh-TW" altLang="en-US" dirty="0" smtClean="0"/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pPr marL="428625" indent="-428625" eaLnBrk="1" hangingPunct="1">
              <a:buFont typeface="Arial" panose="020B0604020202020204" pitchFamily="34" charset="0"/>
              <a:buChar char="•"/>
            </a:pP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功課艱深，難以應付</a:t>
            </a:r>
            <a:endParaRPr lang="en-US" altLang="zh-TW" sz="32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428625" indent="-428625" eaLnBrk="1" hangingPunct="1">
              <a:buFont typeface="Arial" panose="020B0604020202020204" pitchFamily="34" charset="0"/>
              <a:buChar char="•"/>
            </a:pP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成績差，追唔上，考試考最尾</a:t>
            </a:r>
            <a:endParaRPr lang="en-US" altLang="zh-TW" sz="32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428625" indent="-428625" eaLnBrk="1" hangingPunct="1">
              <a:buFont typeface="Arial" panose="020B0604020202020204" pitchFamily="34" charset="0"/>
              <a:buChar char="•"/>
            </a:pP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留班重讀，甚至重讀再重讀</a:t>
            </a:r>
            <a:endParaRPr lang="en-US" altLang="zh-TW" sz="32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F6630-7E66-41F9-BF0A-F808B708C10F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zh-TW" altLang="en-US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對青年人身心有什麼影響？</a:t>
            </a:r>
            <a:endParaRPr lang="zh-TW" altLang="en-US" smtClean="0"/>
          </a:p>
        </p:txBody>
      </p:sp>
      <p:sp>
        <p:nvSpPr>
          <p:cNvPr id="24579" name="內容版面配置區 2"/>
          <p:cNvSpPr>
            <a:spLocks noGrp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pPr eaLnBrk="1" hangingPunct="1"/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對學業失去興趣</a:t>
            </a:r>
            <a:endParaRPr lang="en-US" altLang="zh-TW" sz="32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對自己失去信心</a:t>
            </a:r>
            <a:endParaRPr lang="en-US" altLang="zh-TW" sz="32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對升學失去動機</a:t>
            </a:r>
          </a:p>
          <a:p>
            <a:pPr eaLnBrk="1" hangingPunct="1"/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對前途失去方向</a:t>
            </a:r>
            <a:endParaRPr lang="en-US" altLang="zh-TW" sz="32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eaLnBrk="1" hangingPunct="1"/>
            <a:endParaRPr lang="zh-TW" altLang="en-US" sz="32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eaLnBrk="1" hangingPunct="1"/>
            <a:endParaRPr lang="zh-TW" altLang="en-US" sz="3200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F6630-7E66-41F9-BF0A-F808B708C10F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zh-TW" altLang="en-US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處理學生學習差異所要考慮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98222" y="2133600"/>
            <a:ext cx="7236178" cy="377825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zh-TW" altLang="en-US" sz="2800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不是</a:t>
            </a:r>
            <a:r>
              <a:rPr lang="zh-TW" altLang="en-US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要積極令弱勢學生的成績與一般學生看齊</a:t>
            </a:r>
            <a:r>
              <a:rPr lang="zh-TW" altLang="en-US" sz="2800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，而是</a:t>
            </a:r>
            <a:r>
              <a:rPr lang="zh-TW" altLang="en-US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令他們</a:t>
            </a:r>
            <a:r>
              <a:rPr lang="zh-TW" altLang="en-US" sz="2800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有持續學習的動機</a:t>
            </a:r>
            <a:r>
              <a:rPr lang="zh-TW" altLang="en-US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，仍想在學校受教育。</a:t>
            </a:r>
            <a:endParaRPr lang="en-US" altLang="zh-TW" sz="2800" dirty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F6630-7E66-41F9-BF0A-F808B708C10F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9511" y="1673755"/>
            <a:ext cx="6589712" cy="12811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有讀寫障礙的學生的家長，</a:t>
            </a:r>
            <a:r>
              <a:rPr lang="en-US" altLang="zh-TW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TW" altLang="en-US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面對子女的升學，普遍感到：</a:t>
            </a:r>
            <a:endParaRPr lang="zh-TW" altLang="en-US" dirty="0">
              <a:solidFill>
                <a:schemeClr val="tx1">
                  <a:lumMod val="85000"/>
                  <a:lumOff val="15000"/>
                </a:schemeClr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27651" name="內容版面配置區 2"/>
          <p:cNvSpPr>
            <a:spLocks noGrp="1"/>
          </p:cNvSpPr>
          <p:nvPr>
            <p:ph idx="1"/>
          </p:nvPr>
        </p:nvSpPr>
        <p:spPr>
          <a:xfrm>
            <a:off x="2201510" y="3073047"/>
            <a:ext cx="5084762" cy="2384425"/>
          </a:xfrm>
        </p:spPr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chemeClr val="tx1"/>
                </a:solidFill>
              </a:rPr>
              <a:t>徬徨無助</a:t>
            </a:r>
          </a:p>
          <a:p>
            <a:pPr eaLnBrk="1" hangingPunct="1"/>
            <a:r>
              <a:rPr lang="zh-TW" altLang="en-US" sz="4000" dirty="0" smtClean="0">
                <a:solidFill>
                  <a:schemeClr val="tx1"/>
                </a:solidFill>
              </a:rPr>
              <a:t>無從入手</a:t>
            </a:r>
            <a:endParaRPr lang="en-US" altLang="zh-TW" sz="40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zh-TW" altLang="en-US" sz="4000" dirty="0" smtClean="0">
                <a:solidFill>
                  <a:schemeClr val="tx1"/>
                </a:solidFill>
              </a:rPr>
              <a:t>迷茫擔心</a:t>
            </a:r>
            <a:endParaRPr lang="en-US" altLang="zh-TW" sz="4000" dirty="0" smtClean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F6630-7E66-41F9-BF0A-F808B708C10F}" type="slidenum">
              <a:rPr lang="zh-TW" altLang="en-US" smtClean="0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4" name="文字方塊 3"/>
          <p:cNvSpPr txBox="1"/>
          <p:nvPr/>
        </p:nvSpPr>
        <p:spPr>
          <a:xfrm>
            <a:off x="1309511" y="623888"/>
            <a:ext cx="4538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/>
              <a:t>活動</a:t>
            </a:r>
            <a:r>
              <a:rPr lang="en-US" altLang="zh-TW" sz="4000" dirty="0"/>
              <a:t>2</a:t>
            </a:r>
            <a:r>
              <a:rPr lang="zh-TW" altLang="en-US" sz="4000" dirty="0"/>
              <a:t>：何去何從？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標題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家長的不安源於</a:t>
            </a:r>
            <a:r>
              <a:rPr lang="en-US" altLang="zh-TW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…</a:t>
            </a:r>
            <a:endParaRPr lang="zh-TW" altLang="en-US" dirty="0" smtClean="0"/>
          </a:p>
        </p:txBody>
      </p:sp>
      <p:sp>
        <p:nvSpPr>
          <p:cNvPr id="28675" name="內容版面配置區 2"/>
          <p:cNvSpPr>
            <a:spLocks noGrp="1"/>
          </p:cNvSpPr>
          <p:nvPr>
            <p:ph idx="1"/>
          </p:nvPr>
        </p:nvSpPr>
        <p:spPr>
          <a:xfrm>
            <a:off x="1828800" y="2133600"/>
            <a:ext cx="6705600" cy="3778250"/>
          </a:xfrm>
        </p:spPr>
        <p:txBody>
          <a:bodyPr/>
          <a:lstStyle/>
          <a:p>
            <a:pPr eaLnBrk="1" hangingPunct="1"/>
            <a:r>
              <a:rPr lang="zh-TW" altLang="en-US" sz="4000" dirty="0">
                <a:solidFill>
                  <a:schemeClr val="tx1"/>
                </a:solidFill>
              </a:rPr>
              <a:t>對子女的認識</a:t>
            </a:r>
            <a:r>
              <a:rPr lang="zh-TW" altLang="en-US" sz="4000" dirty="0" smtClean="0">
                <a:solidFill>
                  <a:schemeClr val="tx1"/>
                </a:solidFill>
              </a:rPr>
              <a:t>不足</a:t>
            </a:r>
            <a:endParaRPr lang="en-US" altLang="zh-TW" sz="40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zh-TW" altLang="en-US" sz="4000" dirty="0">
                <a:solidFill>
                  <a:schemeClr val="tx1"/>
                </a:solidFill>
              </a:rPr>
              <a:t>對子女的</a:t>
            </a:r>
            <a:r>
              <a:rPr lang="zh-TW" altLang="en-US" sz="4000" dirty="0" smtClean="0">
                <a:solidFill>
                  <a:schemeClr val="tx1"/>
                </a:solidFill>
              </a:rPr>
              <a:t>能力存疑</a:t>
            </a:r>
            <a:endParaRPr lang="en-US" altLang="zh-TW" sz="40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zh-TW" altLang="en-US" sz="4000" dirty="0" smtClean="0">
                <a:solidFill>
                  <a:schemeClr val="tx1"/>
                </a:solidFill>
              </a:rPr>
              <a:t>未了解多元</a:t>
            </a:r>
            <a:r>
              <a:rPr lang="zh-TW" altLang="en-US" sz="4000" dirty="0">
                <a:solidFill>
                  <a:schemeClr val="tx1"/>
                </a:solidFill>
              </a:rPr>
              <a:t>的升學</a:t>
            </a:r>
            <a:r>
              <a:rPr lang="zh-TW" altLang="en-US" sz="4000" dirty="0" smtClean="0">
                <a:solidFill>
                  <a:schemeClr val="tx1"/>
                </a:solidFill>
              </a:rPr>
              <a:t>途徑</a:t>
            </a:r>
            <a:endParaRPr lang="en-US" altLang="zh-TW" sz="40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zh-TW" altLang="en-US" sz="4000" dirty="0" smtClean="0">
                <a:solidFill>
                  <a:schemeClr val="tx1"/>
                </a:solidFill>
              </a:rPr>
              <a:t>擔心子女的就業</a:t>
            </a:r>
            <a:r>
              <a:rPr lang="zh-TW" altLang="en-US" sz="4000" dirty="0">
                <a:solidFill>
                  <a:schemeClr val="tx1"/>
                </a:solidFill>
              </a:rPr>
              <a:t>出路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F6630-7E66-41F9-BF0A-F808B708C10F}" type="slidenum">
              <a:rPr lang="zh-TW" altLang="en-US" smtClean="0"/>
              <a:pPr>
                <a:defRPr/>
              </a:pPr>
              <a:t>8</a:t>
            </a:fld>
            <a:endParaRPr lang="en-US" altLang="zh-TW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zh-TW" altLang="en-US" b="1" dirty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我們可以：</a:t>
            </a:r>
          </a:p>
        </p:txBody>
      </p:sp>
      <p:sp>
        <p:nvSpPr>
          <p:cNvPr id="29699" name="內容版面配置區 2"/>
          <p:cNvSpPr>
            <a:spLocks noGrp="1"/>
          </p:cNvSpPr>
          <p:nvPr>
            <p:ph idx="1"/>
          </p:nvPr>
        </p:nvSpPr>
        <p:spPr>
          <a:xfrm>
            <a:off x="1715911" y="2133600"/>
            <a:ext cx="7428089" cy="3778250"/>
          </a:xfrm>
        </p:spPr>
        <p:txBody>
          <a:bodyPr/>
          <a:lstStyle/>
          <a:p>
            <a:pPr eaLnBrk="1" hangingPunct="1"/>
            <a:r>
              <a:rPr lang="zh-TW" altLang="en-US" sz="4000" dirty="0">
                <a:solidFill>
                  <a:schemeClr val="tx1"/>
                </a:solidFill>
              </a:rPr>
              <a:t>加強家長</a:t>
            </a:r>
            <a:r>
              <a:rPr lang="zh-TW" altLang="en-US" sz="4000" dirty="0" smtClean="0">
                <a:solidFill>
                  <a:schemeClr val="tx1"/>
                </a:solidFill>
              </a:rPr>
              <a:t>與子女彼此</a:t>
            </a:r>
            <a:r>
              <a:rPr lang="zh-TW" altLang="en-US" sz="4000" dirty="0">
                <a:solidFill>
                  <a:schemeClr val="tx1"/>
                </a:solidFill>
              </a:rPr>
              <a:t>的</a:t>
            </a:r>
            <a:r>
              <a:rPr lang="zh-TW" altLang="en-US" sz="4000" dirty="0" smtClean="0">
                <a:solidFill>
                  <a:schemeClr val="tx1"/>
                </a:solidFill>
              </a:rPr>
              <a:t>溝通</a:t>
            </a:r>
            <a:endParaRPr lang="en-US" altLang="zh-TW" sz="40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zh-TW" altLang="en-US" sz="4000" dirty="0" smtClean="0">
                <a:solidFill>
                  <a:schemeClr val="tx1"/>
                </a:solidFill>
              </a:rPr>
              <a:t>協助家長多看子女的強項</a:t>
            </a:r>
            <a:endParaRPr lang="en-US" altLang="zh-TW" sz="4000" dirty="0">
              <a:solidFill>
                <a:schemeClr val="tx1"/>
              </a:solidFill>
            </a:endParaRPr>
          </a:p>
          <a:p>
            <a:pPr eaLnBrk="1" hangingPunct="1"/>
            <a:r>
              <a:rPr lang="zh-TW" altLang="en-US" sz="4000" dirty="0">
                <a:solidFill>
                  <a:schemeClr val="tx1"/>
                </a:solidFill>
              </a:rPr>
              <a:t>認識多元升學途徑及銜接課程</a:t>
            </a:r>
            <a:endParaRPr lang="en-US" altLang="zh-TW" sz="4000" dirty="0">
              <a:solidFill>
                <a:schemeClr val="tx1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F6630-7E66-41F9-BF0A-F808B708C10F}" type="slidenum">
              <a:rPr lang="zh-TW" altLang="en-US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3" name="文字方塊 2"/>
          <p:cNvSpPr txBox="1"/>
          <p:nvPr/>
        </p:nvSpPr>
        <p:spPr>
          <a:xfrm>
            <a:off x="3476977" y="5654437"/>
            <a:ext cx="5057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詳見活</a:t>
            </a:r>
            <a:r>
              <a:rPr lang="zh-TW" altLang="en-US" dirty="0"/>
              <a:t>出豐盛計劃資源</a:t>
            </a:r>
            <a:r>
              <a:rPr lang="zh-TW" altLang="en-US" dirty="0" smtClean="0"/>
              <a:t>套 單元</a:t>
            </a:r>
            <a:r>
              <a:rPr lang="zh-TW" altLang="en-US" dirty="0"/>
              <a:t>三：家長輔導指引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3777</TotalTime>
  <Words>600</Words>
  <Application>Microsoft Office PowerPoint</Application>
  <PresentationFormat>如螢幕大小 (4:3)</PresentationFormat>
  <Paragraphs>112</Paragraphs>
  <Slides>20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8" baseType="lpstr">
      <vt:lpstr>微軟正黑體</vt:lpstr>
      <vt:lpstr>新細明體</vt:lpstr>
      <vt:lpstr>Arial</vt:lpstr>
      <vt:lpstr>Calibri</vt:lpstr>
      <vt:lpstr>Century Gothic</vt:lpstr>
      <vt:lpstr>Times New Roman</vt:lpstr>
      <vt:lpstr>Wingdings 3</vt:lpstr>
      <vt:lpstr>絲縷</vt:lpstr>
      <vt:lpstr>教師工作坊</vt:lpstr>
      <vt:lpstr>流程</vt:lpstr>
      <vt:lpstr>活動1：是你嗎？</vt:lpstr>
      <vt:lpstr>部份有讀寫障礙的學生 在學業上所遇到的情況</vt:lpstr>
      <vt:lpstr>對青年人身心有什麼影響？</vt:lpstr>
      <vt:lpstr>處理學生學習差異所要考慮</vt:lpstr>
      <vt:lpstr>有讀寫障礙的學生的家長， 面對子女的升學，普遍感到：</vt:lpstr>
      <vt:lpstr>家長的不安源於…</vt:lpstr>
      <vt:lpstr>我們可以：</vt:lpstr>
      <vt:lpstr>活動3： 出路多面看</vt:lpstr>
      <vt:lpstr>PowerPoint 簡報</vt:lpstr>
      <vt:lpstr>PowerPoint 簡報</vt:lpstr>
      <vt:lpstr>教育局「e導航」網頁</vt:lpstr>
      <vt:lpstr>活動4： 院校介紹</vt:lpstr>
      <vt:lpstr>本港供中三至五及完成中六學生，可報讀院校參考</vt:lpstr>
      <vt:lpstr>本港供中三至五及完成中六學生，可報讀院校參考</vt:lpstr>
      <vt:lpstr>本港供中三至五及完成中六學生，可報讀院校參考</vt:lpstr>
      <vt:lpstr>本港供中三至五及完成中六學生，可報讀院校參考</vt:lpstr>
      <vt:lpstr>本港供中三至五及完成中六學生，可報讀院校參考</vt:lpstr>
      <vt:lpstr>活動5：問與答、總結及分享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Emmy Yu</dc:creator>
  <cp:lastModifiedBy>CHUANG, Kwan</cp:lastModifiedBy>
  <cp:revision>278</cp:revision>
  <cp:lastPrinted>2016-06-01T04:53:07Z</cp:lastPrinted>
  <dcterms:created xsi:type="dcterms:W3CDTF">2016-05-17T05:34:12Z</dcterms:created>
  <dcterms:modified xsi:type="dcterms:W3CDTF">2022-06-02T02:28:17Z</dcterms:modified>
</cp:coreProperties>
</file>