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0" r:id="rId1"/>
  </p:sldMasterIdLst>
  <p:notesMasterIdLst>
    <p:notesMasterId r:id="rId26"/>
  </p:notesMasterIdLst>
  <p:handoutMasterIdLst>
    <p:handoutMasterId r:id="rId27"/>
  </p:handoutMasterIdLst>
  <p:sldIdLst>
    <p:sldId id="430" r:id="rId2"/>
    <p:sldId id="432" r:id="rId3"/>
    <p:sldId id="433" r:id="rId4"/>
    <p:sldId id="278" r:id="rId5"/>
    <p:sldId id="434" r:id="rId6"/>
    <p:sldId id="417" r:id="rId7"/>
    <p:sldId id="436" r:id="rId8"/>
    <p:sldId id="440" r:id="rId9"/>
    <p:sldId id="441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429" r:id="rId20"/>
    <p:sldId id="355" r:id="rId21"/>
    <p:sldId id="356" r:id="rId22"/>
    <p:sldId id="357" r:id="rId23"/>
    <p:sldId id="444" r:id="rId24"/>
    <p:sldId id="445" r:id="rId25"/>
  </p:sldIdLst>
  <p:sldSz cx="9144000" cy="6858000" type="screen4x3"/>
  <p:notesSz cx="6797675" cy="9926638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맑은 고딕" panose="020B0503020000020004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맑은 고딕" panose="020B0503020000020004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맑은 고딕" panose="020B0503020000020004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맑은 고딕" panose="020B0503020000020004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맑은 고딕" panose="020B0503020000020004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맑은 고딕" panose="020B0503020000020004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맑은 고딕" panose="020B0503020000020004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맑은 고딕" panose="020B0503020000020004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맑은 고딕" panose="020B0503020000020004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91" autoAdjust="0"/>
    <p:restoredTop sz="79557" autoAdjust="0"/>
  </p:normalViewPr>
  <p:slideViewPr>
    <p:cSldViewPr>
      <p:cViewPr varScale="1">
        <p:scale>
          <a:sx n="57" d="100"/>
          <a:sy n="57" d="100"/>
        </p:scale>
        <p:origin x="53" y="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C501AA-D6BA-4E85-9F28-BC31696AE563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7E535529-41EB-40E9-8108-E39FA8EC8DDE}">
      <dgm:prSet phldrT="[文字]"/>
      <dgm:spPr/>
      <dgm:t>
        <a:bodyPr/>
        <a:lstStyle/>
        <a:p>
          <a:r>
            <a:rPr lang="zh-TW" altLang="en-US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興趣</a:t>
          </a:r>
          <a:endParaRPr lang="zh-TW" altLang="en-US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E98AF061-BB22-4D8E-9376-C7A17B91CC4A}" type="parTrans" cxnId="{6AEB57C6-A830-455F-88FB-68CA6624BFA0}">
      <dgm:prSet/>
      <dgm:spPr/>
      <dgm:t>
        <a:bodyPr/>
        <a:lstStyle/>
        <a:p>
          <a:endParaRPr lang="zh-TW" altLang="en-US"/>
        </a:p>
      </dgm:t>
    </dgm:pt>
    <dgm:pt modelId="{D6A736D0-76AC-4440-9C7E-482A1A43372A}" type="sibTrans" cxnId="{6AEB57C6-A830-455F-88FB-68CA6624BFA0}">
      <dgm:prSet/>
      <dgm:spPr/>
      <dgm:t>
        <a:bodyPr/>
        <a:lstStyle/>
        <a:p>
          <a:endParaRPr lang="zh-TW" altLang="en-US"/>
        </a:p>
      </dgm:t>
    </dgm:pt>
    <dgm:pt modelId="{828E826E-1054-4320-8986-578CBF36F951}">
      <dgm:prSet phldrT="[文字]"/>
      <dgm:spPr/>
      <dgm:t>
        <a:bodyPr/>
        <a:lstStyle/>
        <a:p>
          <a:r>
            <a:rPr lang="zh-TW" altLang="en-US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人生目標</a:t>
          </a:r>
          <a:endParaRPr lang="zh-TW" altLang="en-US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5A4264FF-77F7-455F-B6A1-F67F7634F056}" type="parTrans" cxnId="{33757CE3-D834-4E91-B20C-276125EBDD90}">
      <dgm:prSet/>
      <dgm:spPr/>
      <dgm:t>
        <a:bodyPr/>
        <a:lstStyle/>
        <a:p>
          <a:endParaRPr lang="zh-TW" altLang="en-US"/>
        </a:p>
      </dgm:t>
    </dgm:pt>
    <dgm:pt modelId="{E58A51C5-5C30-4DCF-8922-15BE8671D567}" type="sibTrans" cxnId="{33757CE3-D834-4E91-B20C-276125EBDD90}">
      <dgm:prSet/>
      <dgm:spPr/>
      <dgm:t>
        <a:bodyPr/>
        <a:lstStyle/>
        <a:p>
          <a:endParaRPr lang="zh-TW" altLang="en-US"/>
        </a:p>
      </dgm:t>
    </dgm:pt>
    <dgm:pt modelId="{42CD847B-CBD6-4054-98AB-4BEEEBF14C61}">
      <dgm:prSet phldrT="[文字]"/>
      <dgm:spPr/>
      <dgm:t>
        <a:bodyPr/>
        <a:lstStyle/>
        <a:p>
          <a:r>
            <a:rPr lang="zh-TW" altLang="en-US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生活處境</a:t>
          </a:r>
          <a:endParaRPr lang="zh-TW" altLang="en-US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051944E4-6C40-4DC7-9ED2-3C25FC09CA1B}" type="parTrans" cxnId="{D6B707CA-EA74-4C9B-BD33-6CA85D9FBFFB}">
      <dgm:prSet/>
      <dgm:spPr/>
      <dgm:t>
        <a:bodyPr/>
        <a:lstStyle/>
        <a:p>
          <a:endParaRPr lang="zh-TW" altLang="en-US"/>
        </a:p>
      </dgm:t>
    </dgm:pt>
    <dgm:pt modelId="{042A1631-931A-4FFF-B75E-ED7641BB59C9}" type="sibTrans" cxnId="{D6B707CA-EA74-4C9B-BD33-6CA85D9FBFFB}">
      <dgm:prSet/>
      <dgm:spPr/>
      <dgm:t>
        <a:bodyPr/>
        <a:lstStyle/>
        <a:p>
          <a:endParaRPr lang="zh-TW" altLang="en-US"/>
        </a:p>
      </dgm:t>
    </dgm:pt>
    <dgm:pt modelId="{2346F297-CAC9-4DC5-8CAC-B0CFAE6F4C4E}">
      <dgm:prSet phldrT="[文字]"/>
      <dgm:spPr/>
      <dgm:t>
        <a:bodyPr/>
        <a:lstStyle/>
        <a:p>
          <a:r>
            <a:rPr lang="zh-TW" altLang="en-US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個人價值觀</a:t>
          </a:r>
          <a:endParaRPr lang="zh-TW" altLang="en-US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970D81E7-7633-4E2E-8561-71CAEF2751F5}" type="parTrans" cxnId="{29579691-6B37-409E-B99D-BA810CFB5772}">
      <dgm:prSet/>
      <dgm:spPr/>
      <dgm:t>
        <a:bodyPr/>
        <a:lstStyle/>
        <a:p>
          <a:endParaRPr lang="zh-TW" altLang="en-US"/>
        </a:p>
      </dgm:t>
    </dgm:pt>
    <dgm:pt modelId="{29A95E00-5EF2-443F-974E-630829E8B6FE}" type="sibTrans" cxnId="{29579691-6B37-409E-B99D-BA810CFB5772}">
      <dgm:prSet/>
      <dgm:spPr/>
      <dgm:t>
        <a:bodyPr/>
        <a:lstStyle/>
        <a:p>
          <a:endParaRPr lang="zh-TW" altLang="en-US"/>
        </a:p>
      </dgm:t>
    </dgm:pt>
    <dgm:pt modelId="{A8A3A2DA-C263-4989-BF5F-ADDFB91B9824}">
      <dgm:prSet phldrT="[文字]"/>
      <dgm:spPr/>
      <dgm:t>
        <a:bodyPr/>
        <a:lstStyle/>
        <a:p>
          <a:r>
            <a:rPr lang="zh-TW" altLang="en-US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生活習慣</a:t>
          </a:r>
          <a:endParaRPr lang="zh-TW" altLang="en-US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23B385B9-76E1-4477-8F44-C036AAB8A0D3}" type="parTrans" cxnId="{82D93BA6-894E-413B-8D45-2CB966273A5D}">
      <dgm:prSet/>
      <dgm:spPr/>
      <dgm:t>
        <a:bodyPr/>
        <a:lstStyle/>
        <a:p>
          <a:endParaRPr lang="zh-TW" altLang="en-US"/>
        </a:p>
      </dgm:t>
    </dgm:pt>
    <dgm:pt modelId="{816E5523-47B9-471C-93F9-83394140BA34}" type="sibTrans" cxnId="{82D93BA6-894E-413B-8D45-2CB966273A5D}">
      <dgm:prSet/>
      <dgm:spPr/>
      <dgm:t>
        <a:bodyPr/>
        <a:lstStyle/>
        <a:p>
          <a:endParaRPr lang="zh-TW" altLang="en-US"/>
        </a:p>
      </dgm:t>
    </dgm:pt>
    <dgm:pt modelId="{D295E229-32D8-4893-A0DC-41688EF4E7A9}">
      <dgm:prSet phldrT="[文字]"/>
      <dgm:spPr/>
      <dgm:t>
        <a:bodyPr/>
        <a:lstStyle/>
        <a:p>
          <a:r>
            <a:rPr lang="zh-TW" altLang="en-US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性格</a:t>
          </a:r>
          <a:endParaRPr lang="zh-TW" altLang="en-US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14399193-FA4B-4CBC-9B8C-5A4CF8A63891}" type="parTrans" cxnId="{5E38FAE0-020B-442C-8F02-153AA6CF9D71}">
      <dgm:prSet/>
      <dgm:spPr/>
      <dgm:t>
        <a:bodyPr/>
        <a:lstStyle/>
        <a:p>
          <a:endParaRPr lang="zh-TW" altLang="en-US"/>
        </a:p>
      </dgm:t>
    </dgm:pt>
    <dgm:pt modelId="{F66B8B78-B85F-4A64-B72C-E5C289E7D7C2}" type="sibTrans" cxnId="{5E38FAE0-020B-442C-8F02-153AA6CF9D71}">
      <dgm:prSet/>
      <dgm:spPr/>
      <dgm:t>
        <a:bodyPr/>
        <a:lstStyle/>
        <a:p>
          <a:endParaRPr lang="zh-TW" altLang="en-US"/>
        </a:p>
      </dgm:t>
    </dgm:pt>
    <dgm:pt modelId="{A931102E-1BC2-4093-A5B3-BFBC765604BA}" type="pres">
      <dgm:prSet presAssocID="{11C501AA-D6BA-4E85-9F28-BC31696AE5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A28B0B0-2A96-4D43-81EC-B7D38A7A58F4}" type="pres">
      <dgm:prSet presAssocID="{7E535529-41EB-40E9-8108-E39FA8EC8DD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D7207D-7F37-4496-9E94-2A18943AF079}" type="pres">
      <dgm:prSet presAssocID="{D6A736D0-76AC-4440-9C7E-482A1A43372A}" presName="sibTrans" presStyleCnt="0"/>
      <dgm:spPr/>
    </dgm:pt>
    <dgm:pt modelId="{DF7FD79C-1EA3-4F79-B3DF-9E59AD4D0F68}" type="pres">
      <dgm:prSet presAssocID="{828E826E-1054-4320-8986-578CBF36F95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42E2BD-8ABA-4AFE-9183-515EA5F7F61A}" type="pres">
      <dgm:prSet presAssocID="{E58A51C5-5C30-4DCF-8922-15BE8671D567}" presName="sibTrans" presStyleCnt="0"/>
      <dgm:spPr/>
    </dgm:pt>
    <dgm:pt modelId="{DC6B1465-BA03-4015-A573-75B9590EA56D}" type="pres">
      <dgm:prSet presAssocID="{42CD847B-CBD6-4054-98AB-4BEEEBF14C6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8E36EA-5A5A-49EA-86DC-48754BAFA081}" type="pres">
      <dgm:prSet presAssocID="{042A1631-931A-4FFF-B75E-ED7641BB59C9}" presName="sibTrans" presStyleCnt="0"/>
      <dgm:spPr/>
    </dgm:pt>
    <dgm:pt modelId="{A4926AEE-3A7C-414F-ABA2-D82FA220730C}" type="pres">
      <dgm:prSet presAssocID="{2346F297-CAC9-4DC5-8CAC-B0CFAE6F4C4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F83450-A47F-4AE4-B220-DC64A6B7F17F}" type="pres">
      <dgm:prSet presAssocID="{29A95E00-5EF2-443F-974E-630829E8B6FE}" presName="sibTrans" presStyleCnt="0"/>
      <dgm:spPr/>
    </dgm:pt>
    <dgm:pt modelId="{24BCDAE3-BB69-40A0-B5BB-6F790D2A7537}" type="pres">
      <dgm:prSet presAssocID="{A8A3A2DA-C263-4989-BF5F-ADDFB91B982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7C2E9E-0CC2-43EC-93A9-86F211D24B2D}" type="pres">
      <dgm:prSet presAssocID="{816E5523-47B9-471C-93F9-83394140BA34}" presName="sibTrans" presStyleCnt="0"/>
      <dgm:spPr/>
    </dgm:pt>
    <dgm:pt modelId="{DDCF3461-211B-4B09-80D7-38CAEFE245A4}" type="pres">
      <dgm:prSet presAssocID="{D295E229-32D8-4893-A0DC-41688EF4E7A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A447958-A279-477E-BD7F-5D2AD7DC27A0}" type="presOf" srcId="{A8A3A2DA-C263-4989-BF5F-ADDFB91B9824}" destId="{24BCDAE3-BB69-40A0-B5BB-6F790D2A7537}" srcOrd="0" destOrd="0" presId="urn:microsoft.com/office/officeart/2005/8/layout/default"/>
    <dgm:cxn modelId="{30C7416A-4F5E-47B8-98DC-DCBB2F4D36C6}" type="presOf" srcId="{2346F297-CAC9-4DC5-8CAC-B0CFAE6F4C4E}" destId="{A4926AEE-3A7C-414F-ABA2-D82FA220730C}" srcOrd="0" destOrd="0" presId="urn:microsoft.com/office/officeart/2005/8/layout/default"/>
    <dgm:cxn modelId="{D6B707CA-EA74-4C9B-BD33-6CA85D9FBFFB}" srcId="{11C501AA-D6BA-4E85-9F28-BC31696AE563}" destId="{42CD847B-CBD6-4054-98AB-4BEEEBF14C61}" srcOrd="2" destOrd="0" parTransId="{051944E4-6C40-4DC7-9ED2-3C25FC09CA1B}" sibTransId="{042A1631-931A-4FFF-B75E-ED7641BB59C9}"/>
    <dgm:cxn modelId="{25AEC4F3-9FDA-469A-A424-16CC509246C6}" type="presOf" srcId="{11C501AA-D6BA-4E85-9F28-BC31696AE563}" destId="{A931102E-1BC2-4093-A5B3-BFBC765604BA}" srcOrd="0" destOrd="0" presId="urn:microsoft.com/office/officeart/2005/8/layout/default"/>
    <dgm:cxn modelId="{5F0172BA-7E1F-4763-A97D-4AAE736DDA5E}" type="presOf" srcId="{7E535529-41EB-40E9-8108-E39FA8EC8DDE}" destId="{BA28B0B0-2A96-4D43-81EC-B7D38A7A58F4}" srcOrd="0" destOrd="0" presId="urn:microsoft.com/office/officeart/2005/8/layout/default"/>
    <dgm:cxn modelId="{B2E144D1-05A0-457E-93D9-75D50527C2DA}" type="presOf" srcId="{42CD847B-CBD6-4054-98AB-4BEEEBF14C61}" destId="{DC6B1465-BA03-4015-A573-75B9590EA56D}" srcOrd="0" destOrd="0" presId="urn:microsoft.com/office/officeart/2005/8/layout/default"/>
    <dgm:cxn modelId="{317976BB-07AE-4E4A-ACDA-77B1D62A1752}" type="presOf" srcId="{828E826E-1054-4320-8986-578CBF36F951}" destId="{DF7FD79C-1EA3-4F79-B3DF-9E59AD4D0F68}" srcOrd="0" destOrd="0" presId="urn:microsoft.com/office/officeart/2005/8/layout/default"/>
    <dgm:cxn modelId="{82D93BA6-894E-413B-8D45-2CB966273A5D}" srcId="{11C501AA-D6BA-4E85-9F28-BC31696AE563}" destId="{A8A3A2DA-C263-4989-BF5F-ADDFB91B9824}" srcOrd="4" destOrd="0" parTransId="{23B385B9-76E1-4477-8F44-C036AAB8A0D3}" sibTransId="{816E5523-47B9-471C-93F9-83394140BA34}"/>
    <dgm:cxn modelId="{29579691-6B37-409E-B99D-BA810CFB5772}" srcId="{11C501AA-D6BA-4E85-9F28-BC31696AE563}" destId="{2346F297-CAC9-4DC5-8CAC-B0CFAE6F4C4E}" srcOrd="3" destOrd="0" parTransId="{970D81E7-7633-4E2E-8561-71CAEF2751F5}" sibTransId="{29A95E00-5EF2-443F-974E-630829E8B6FE}"/>
    <dgm:cxn modelId="{33757CE3-D834-4E91-B20C-276125EBDD90}" srcId="{11C501AA-D6BA-4E85-9F28-BC31696AE563}" destId="{828E826E-1054-4320-8986-578CBF36F951}" srcOrd="1" destOrd="0" parTransId="{5A4264FF-77F7-455F-B6A1-F67F7634F056}" sibTransId="{E58A51C5-5C30-4DCF-8922-15BE8671D567}"/>
    <dgm:cxn modelId="{6AEB57C6-A830-455F-88FB-68CA6624BFA0}" srcId="{11C501AA-D6BA-4E85-9F28-BC31696AE563}" destId="{7E535529-41EB-40E9-8108-E39FA8EC8DDE}" srcOrd="0" destOrd="0" parTransId="{E98AF061-BB22-4D8E-9376-C7A17B91CC4A}" sibTransId="{D6A736D0-76AC-4440-9C7E-482A1A43372A}"/>
    <dgm:cxn modelId="{5E38FAE0-020B-442C-8F02-153AA6CF9D71}" srcId="{11C501AA-D6BA-4E85-9F28-BC31696AE563}" destId="{D295E229-32D8-4893-A0DC-41688EF4E7A9}" srcOrd="5" destOrd="0" parTransId="{14399193-FA4B-4CBC-9B8C-5A4CF8A63891}" sibTransId="{F66B8B78-B85F-4A64-B72C-E5C289E7D7C2}"/>
    <dgm:cxn modelId="{3A966178-56FB-43FF-BC0C-DCA382A0C00F}" type="presOf" srcId="{D295E229-32D8-4893-A0DC-41688EF4E7A9}" destId="{DDCF3461-211B-4B09-80D7-38CAEFE245A4}" srcOrd="0" destOrd="0" presId="urn:microsoft.com/office/officeart/2005/8/layout/default"/>
    <dgm:cxn modelId="{690C1778-9A81-4D35-8E08-7FC3F0352489}" type="presParOf" srcId="{A931102E-1BC2-4093-A5B3-BFBC765604BA}" destId="{BA28B0B0-2A96-4D43-81EC-B7D38A7A58F4}" srcOrd="0" destOrd="0" presId="urn:microsoft.com/office/officeart/2005/8/layout/default"/>
    <dgm:cxn modelId="{F1A364E1-C99C-470F-8056-7DF1DF344A60}" type="presParOf" srcId="{A931102E-1BC2-4093-A5B3-BFBC765604BA}" destId="{AAD7207D-7F37-4496-9E94-2A18943AF079}" srcOrd="1" destOrd="0" presId="urn:microsoft.com/office/officeart/2005/8/layout/default"/>
    <dgm:cxn modelId="{F7E3D8CC-EA59-4572-A94D-4A1AE312D9AE}" type="presParOf" srcId="{A931102E-1BC2-4093-A5B3-BFBC765604BA}" destId="{DF7FD79C-1EA3-4F79-B3DF-9E59AD4D0F68}" srcOrd="2" destOrd="0" presId="urn:microsoft.com/office/officeart/2005/8/layout/default"/>
    <dgm:cxn modelId="{2EE241DE-07CF-4665-A2B8-8E48713BA912}" type="presParOf" srcId="{A931102E-1BC2-4093-A5B3-BFBC765604BA}" destId="{0F42E2BD-8ABA-4AFE-9183-515EA5F7F61A}" srcOrd="3" destOrd="0" presId="urn:microsoft.com/office/officeart/2005/8/layout/default"/>
    <dgm:cxn modelId="{4B5D8CA0-21A6-41E4-8C59-D7C3DA726413}" type="presParOf" srcId="{A931102E-1BC2-4093-A5B3-BFBC765604BA}" destId="{DC6B1465-BA03-4015-A573-75B9590EA56D}" srcOrd="4" destOrd="0" presId="urn:microsoft.com/office/officeart/2005/8/layout/default"/>
    <dgm:cxn modelId="{F051698A-F48E-4D8B-8447-357EA0676385}" type="presParOf" srcId="{A931102E-1BC2-4093-A5B3-BFBC765604BA}" destId="{1F8E36EA-5A5A-49EA-86DC-48754BAFA081}" srcOrd="5" destOrd="0" presId="urn:microsoft.com/office/officeart/2005/8/layout/default"/>
    <dgm:cxn modelId="{D782A19E-400D-4D6A-B367-D0428F41E2E5}" type="presParOf" srcId="{A931102E-1BC2-4093-A5B3-BFBC765604BA}" destId="{A4926AEE-3A7C-414F-ABA2-D82FA220730C}" srcOrd="6" destOrd="0" presId="urn:microsoft.com/office/officeart/2005/8/layout/default"/>
    <dgm:cxn modelId="{DF5E8282-335F-4031-BA95-BB679FC0E6E2}" type="presParOf" srcId="{A931102E-1BC2-4093-A5B3-BFBC765604BA}" destId="{C6F83450-A47F-4AE4-B220-DC64A6B7F17F}" srcOrd="7" destOrd="0" presId="urn:microsoft.com/office/officeart/2005/8/layout/default"/>
    <dgm:cxn modelId="{39CA6D95-E925-4344-B306-05398CA2CEC8}" type="presParOf" srcId="{A931102E-1BC2-4093-A5B3-BFBC765604BA}" destId="{24BCDAE3-BB69-40A0-B5BB-6F790D2A7537}" srcOrd="8" destOrd="0" presId="urn:microsoft.com/office/officeart/2005/8/layout/default"/>
    <dgm:cxn modelId="{5D7B5CA7-0B1B-4759-972B-23F28D969B06}" type="presParOf" srcId="{A931102E-1BC2-4093-A5B3-BFBC765604BA}" destId="{117C2E9E-0CC2-43EC-93A9-86F211D24B2D}" srcOrd="9" destOrd="0" presId="urn:microsoft.com/office/officeart/2005/8/layout/default"/>
    <dgm:cxn modelId="{2CC518C0-A811-4D9D-A5C8-B4CADECF24A8}" type="presParOf" srcId="{A931102E-1BC2-4093-A5B3-BFBC765604BA}" destId="{DDCF3461-211B-4B09-80D7-38CAEFE245A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B65E3B-938F-4899-B067-BE7E1BBD2D2C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02E532C8-B98A-4BB8-A649-2F29C798E615}">
      <dgm:prSet phldrT="[文字]"/>
      <dgm:spPr/>
      <dgm:t>
        <a:bodyPr/>
        <a:lstStyle/>
        <a:p>
          <a:r>
            <a:rPr lang="zh-TW" altLang="en-US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認識</a:t>
          </a:r>
          <a:endParaRPr lang="zh-TW" altLang="en-US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80776146-5C46-4EE9-A277-517077125CF1}" type="parTrans" cxnId="{1A73F87E-96D4-480D-B2C1-146ACA504068}">
      <dgm:prSet/>
      <dgm:spPr/>
      <dgm:t>
        <a:bodyPr/>
        <a:lstStyle/>
        <a:p>
          <a:endParaRPr lang="zh-TW" altLang="en-US"/>
        </a:p>
      </dgm:t>
    </dgm:pt>
    <dgm:pt modelId="{C1B8FE53-D365-487A-90CD-4DF40EE4C9D9}" type="sibTrans" cxnId="{1A73F87E-96D4-480D-B2C1-146ACA504068}">
      <dgm:prSet/>
      <dgm:spPr/>
      <dgm:t>
        <a:bodyPr/>
        <a:lstStyle/>
        <a:p>
          <a:endParaRPr lang="zh-TW" altLang="en-US"/>
        </a:p>
      </dgm:t>
    </dgm:pt>
    <dgm:pt modelId="{2B13CAB6-817D-473F-902B-06E52CBD65DC}">
      <dgm:prSet phldrT="[文字]"/>
      <dgm:spPr/>
      <dgm:t>
        <a:bodyPr/>
        <a:lstStyle/>
        <a:p>
          <a:r>
            <a:rPr lang="zh-TW" altLang="en-US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訂立目標</a:t>
          </a:r>
          <a:endParaRPr lang="zh-TW" altLang="en-US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473C1549-C90E-48AE-9E99-3D4FA0833A8A}" type="parTrans" cxnId="{1142A33F-DEB1-482D-A24D-CE9554C9E903}">
      <dgm:prSet/>
      <dgm:spPr/>
      <dgm:t>
        <a:bodyPr/>
        <a:lstStyle/>
        <a:p>
          <a:endParaRPr lang="zh-TW" altLang="en-US"/>
        </a:p>
      </dgm:t>
    </dgm:pt>
    <dgm:pt modelId="{1C73EA5D-6CDB-464E-A238-2FF1F7B0BECF}" type="sibTrans" cxnId="{1142A33F-DEB1-482D-A24D-CE9554C9E903}">
      <dgm:prSet/>
      <dgm:spPr/>
      <dgm:t>
        <a:bodyPr/>
        <a:lstStyle/>
        <a:p>
          <a:endParaRPr lang="zh-TW" altLang="en-US"/>
        </a:p>
      </dgm:t>
    </dgm:pt>
    <dgm:pt modelId="{A1A373CE-D701-411E-87AB-176960A7494E}">
      <dgm:prSet phldrT="[文字]"/>
      <dgm:spPr/>
      <dgm:t>
        <a:bodyPr/>
        <a:lstStyle/>
        <a:p>
          <a:r>
            <a:rPr lang="zh-TW" altLang="en-US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實踐</a:t>
          </a:r>
          <a:endParaRPr lang="zh-TW" altLang="en-US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982A7E9D-0274-45CC-841E-C525718D3586}" type="parTrans" cxnId="{6130798C-5B26-4D82-86B9-ED74185865BB}">
      <dgm:prSet/>
      <dgm:spPr/>
      <dgm:t>
        <a:bodyPr/>
        <a:lstStyle/>
        <a:p>
          <a:endParaRPr lang="zh-TW" altLang="en-US"/>
        </a:p>
      </dgm:t>
    </dgm:pt>
    <dgm:pt modelId="{DB72B390-2295-44F8-8E3B-43B9788F2EF1}" type="sibTrans" cxnId="{6130798C-5B26-4D82-86B9-ED74185865BB}">
      <dgm:prSet/>
      <dgm:spPr/>
      <dgm:t>
        <a:bodyPr/>
        <a:lstStyle/>
        <a:p>
          <a:endParaRPr lang="zh-TW" altLang="en-US"/>
        </a:p>
      </dgm:t>
    </dgm:pt>
    <dgm:pt modelId="{40A21189-C341-4B37-8DA0-D2D1EB9EEC04}">
      <dgm:prSet phldrT="[文字]"/>
      <dgm:spPr/>
      <dgm:t>
        <a:bodyPr/>
        <a:lstStyle/>
        <a:p>
          <a:r>
            <a:rPr lang="zh-TW" altLang="en-US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修訂</a:t>
          </a:r>
          <a:endParaRPr lang="zh-TW" altLang="en-US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205D1B26-E939-406D-BE55-59B1963298B3}" type="parTrans" cxnId="{61D68851-9D71-4577-88C0-E9E4EDDEE524}">
      <dgm:prSet/>
      <dgm:spPr/>
      <dgm:t>
        <a:bodyPr/>
        <a:lstStyle/>
        <a:p>
          <a:endParaRPr lang="zh-TW" altLang="en-US"/>
        </a:p>
      </dgm:t>
    </dgm:pt>
    <dgm:pt modelId="{93F4F1FA-6E2E-481B-BB25-9B4380C7BAAC}" type="sibTrans" cxnId="{61D68851-9D71-4577-88C0-E9E4EDDEE524}">
      <dgm:prSet/>
      <dgm:spPr/>
      <dgm:t>
        <a:bodyPr/>
        <a:lstStyle/>
        <a:p>
          <a:endParaRPr lang="zh-TW" altLang="en-US"/>
        </a:p>
      </dgm:t>
    </dgm:pt>
    <dgm:pt modelId="{81D0A474-4B05-41D3-AFA4-52ECB08D5292}" type="pres">
      <dgm:prSet presAssocID="{14B65E3B-938F-4899-B067-BE7E1BBD2D2C}" presName="Name0" presStyleCnt="0">
        <dgm:presLayoutVars>
          <dgm:dir/>
          <dgm:resizeHandles val="exact"/>
        </dgm:presLayoutVars>
      </dgm:prSet>
      <dgm:spPr/>
    </dgm:pt>
    <dgm:pt modelId="{B2DB82FB-B49F-4261-930A-63FF8487CD46}" type="pres">
      <dgm:prSet presAssocID="{02E532C8-B98A-4BB8-A649-2F29C798E61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F6699C-FEA0-465E-B6D2-FFB44FF570D2}" type="pres">
      <dgm:prSet presAssocID="{C1B8FE53-D365-487A-90CD-4DF40EE4C9D9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3CE2DA0A-7CAF-4F0C-BC11-96F2D0DE8C26}" type="pres">
      <dgm:prSet presAssocID="{C1B8FE53-D365-487A-90CD-4DF40EE4C9D9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B00F8D60-DB46-4FDC-A76B-6A809AFAD5A9}" type="pres">
      <dgm:prSet presAssocID="{2B13CAB6-817D-473F-902B-06E52CBD65D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51759E-28C2-4303-81DE-597EA8AA8512}" type="pres">
      <dgm:prSet presAssocID="{1C73EA5D-6CDB-464E-A238-2FF1F7B0BECF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8390A3F5-5D5D-4A11-A2DC-2D129D28EB9D}" type="pres">
      <dgm:prSet presAssocID="{1C73EA5D-6CDB-464E-A238-2FF1F7B0BECF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23107370-E5E2-430D-AE52-6F9BA2F10FC3}" type="pres">
      <dgm:prSet presAssocID="{A1A373CE-D701-411E-87AB-176960A7494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C4A5E1-74A7-4E86-8A45-53BDE35F2919}" type="pres">
      <dgm:prSet presAssocID="{DB72B390-2295-44F8-8E3B-43B9788F2EF1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D894BBD5-47D2-4259-9F2E-763FA84F3771}" type="pres">
      <dgm:prSet presAssocID="{DB72B390-2295-44F8-8E3B-43B9788F2EF1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DCD6CC9B-08FF-47DC-B17A-1CBAE5CC241A}" type="pres">
      <dgm:prSet presAssocID="{40A21189-C341-4B37-8DA0-D2D1EB9EEC0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64FCD60-3E49-4D7B-A338-6A7FE0C5A72C}" type="presOf" srcId="{DB72B390-2295-44F8-8E3B-43B9788F2EF1}" destId="{D894BBD5-47D2-4259-9F2E-763FA84F3771}" srcOrd="1" destOrd="0" presId="urn:microsoft.com/office/officeart/2005/8/layout/process1"/>
    <dgm:cxn modelId="{6130798C-5B26-4D82-86B9-ED74185865BB}" srcId="{14B65E3B-938F-4899-B067-BE7E1BBD2D2C}" destId="{A1A373CE-D701-411E-87AB-176960A7494E}" srcOrd="2" destOrd="0" parTransId="{982A7E9D-0274-45CC-841E-C525718D3586}" sibTransId="{DB72B390-2295-44F8-8E3B-43B9788F2EF1}"/>
    <dgm:cxn modelId="{D0A45746-4437-4E5E-AD70-CA334369E179}" type="presOf" srcId="{DB72B390-2295-44F8-8E3B-43B9788F2EF1}" destId="{1CC4A5E1-74A7-4E86-8A45-53BDE35F2919}" srcOrd="0" destOrd="0" presId="urn:microsoft.com/office/officeart/2005/8/layout/process1"/>
    <dgm:cxn modelId="{ACB2D516-A6CF-41D9-830C-FD852D371D5C}" type="presOf" srcId="{1C73EA5D-6CDB-464E-A238-2FF1F7B0BECF}" destId="{8390A3F5-5D5D-4A11-A2DC-2D129D28EB9D}" srcOrd="1" destOrd="0" presId="urn:microsoft.com/office/officeart/2005/8/layout/process1"/>
    <dgm:cxn modelId="{29EA5225-47AF-4F94-BCC8-A66765CE8234}" type="presOf" srcId="{40A21189-C341-4B37-8DA0-D2D1EB9EEC04}" destId="{DCD6CC9B-08FF-47DC-B17A-1CBAE5CC241A}" srcOrd="0" destOrd="0" presId="urn:microsoft.com/office/officeart/2005/8/layout/process1"/>
    <dgm:cxn modelId="{1A73F87E-96D4-480D-B2C1-146ACA504068}" srcId="{14B65E3B-938F-4899-B067-BE7E1BBD2D2C}" destId="{02E532C8-B98A-4BB8-A649-2F29C798E615}" srcOrd="0" destOrd="0" parTransId="{80776146-5C46-4EE9-A277-517077125CF1}" sibTransId="{C1B8FE53-D365-487A-90CD-4DF40EE4C9D9}"/>
    <dgm:cxn modelId="{4D681EE5-9DA2-429D-A967-4EEDC4DCF68C}" type="presOf" srcId="{1C73EA5D-6CDB-464E-A238-2FF1F7B0BECF}" destId="{3451759E-28C2-4303-81DE-597EA8AA8512}" srcOrd="0" destOrd="0" presId="urn:microsoft.com/office/officeart/2005/8/layout/process1"/>
    <dgm:cxn modelId="{14BF8E7B-17B6-4B14-B2D3-AE9069DE944B}" type="presOf" srcId="{02E532C8-B98A-4BB8-A649-2F29C798E615}" destId="{B2DB82FB-B49F-4261-930A-63FF8487CD46}" srcOrd="0" destOrd="0" presId="urn:microsoft.com/office/officeart/2005/8/layout/process1"/>
    <dgm:cxn modelId="{77C362AA-CC5C-4947-9BB5-41BB8C16588B}" type="presOf" srcId="{2B13CAB6-817D-473F-902B-06E52CBD65DC}" destId="{B00F8D60-DB46-4FDC-A76B-6A809AFAD5A9}" srcOrd="0" destOrd="0" presId="urn:microsoft.com/office/officeart/2005/8/layout/process1"/>
    <dgm:cxn modelId="{61D68851-9D71-4577-88C0-E9E4EDDEE524}" srcId="{14B65E3B-938F-4899-B067-BE7E1BBD2D2C}" destId="{40A21189-C341-4B37-8DA0-D2D1EB9EEC04}" srcOrd="3" destOrd="0" parTransId="{205D1B26-E939-406D-BE55-59B1963298B3}" sibTransId="{93F4F1FA-6E2E-481B-BB25-9B4380C7BAAC}"/>
    <dgm:cxn modelId="{87344120-CFF0-4092-81E7-20C750B1D402}" type="presOf" srcId="{C1B8FE53-D365-487A-90CD-4DF40EE4C9D9}" destId="{0DF6699C-FEA0-465E-B6D2-FFB44FF570D2}" srcOrd="0" destOrd="0" presId="urn:microsoft.com/office/officeart/2005/8/layout/process1"/>
    <dgm:cxn modelId="{7541B3F1-DDF3-4FD9-B53D-EF0B208A7688}" type="presOf" srcId="{14B65E3B-938F-4899-B067-BE7E1BBD2D2C}" destId="{81D0A474-4B05-41D3-AFA4-52ECB08D5292}" srcOrd="0" destOrd="0" presId="urn:microsoft.com/office/officeart/2005/8/layout/process1"/>
    <dgm:cxn modelId="{E581FA7B-34BA-457D-8480-18E5851FCF7D}" type="presOf" srcId="{A1A373CE-D701-411E-87AB-176960A7494E}" destId="{23107370-E5E2-430D-AE52-6F9BA2F10FC3}" srcOrd="0" destOrd="0" presId="urn:microsoft.com/office/officeart/2005/8/layout/process1"/>
    <dgm:cxn modelId="{A4A719CE-57DA-4E66-9BB2-86537142D830}" type="presOf" srcId="{C1B8FE53-D365-487A-90CD-4DF40EE4C9D9}" destId="{3CE2DA0A-7CAF-4F0C-BC11-96F2D0DE8C26}" srcOrd="1" destOrd="0" presId="urn:microsoft.com/office/officeart/2005/8/layout/process1"/>
    <dgm:cxn modelId="{1142A33F-DEB1-482D-A24D-CE9554C9E903}" srcId="{14B65E3B-938F-4899-B067-BE7E1BBD2D2C}" destId="{2B13CAB6-817D-473F-902B-06E52CBD65DC}" srcOrd="1" destOrd="0" parTransId="{473C1549-C90E-48AE-9E99-3D4FA0833A8A}" sibTransId="{1C73EA5D-6CDB-464E-A238-2FF1F7B0BECF}"/>
    <dgm:cxn modelId="{CB84A467-BDA1-46CE-A9DA-4744443DBDE7}" type="presParOf" srcId="{81D0A474-4B05-41D3-AFA4-52ECB08D5292}" destId="{B2DB82FB-B49F-4261-930A-63FF8487CD46}" srcOrd="0" destOrd="0" presId="urn:microsoft.com/office/officeart/2005/8/layout/process1"/>
    <dgm:cxn modelId="{0DE04AF3-D333-41AE-A74C-FC095C3DC6AA}" type="presParOf" srcId="{81D0A474-4B05-41D3-AFA4-52ECB08D5292}" destId="{0DF6699C-FEA0-465E-B6D2-FFB44FF570D2}" srcOrd="1" destOrd="0" presId="urn:microsoft.com/office/officeart/2005/8/layout/process1"/>
    <dgm:cxn modelId="{691BB74A-7440-4C0B-8ACE-87AE611F33BD}" type="presParOf" srcId="{0DF6699C-FEA0-465E-B6D2-FFB44FF570D2}" destId="{3CE2DA0A-7CAF-4F0C-BC11-96F2D0DE8C26}" srcOrd="0" destOrd="0" presId="urn:microsoft.com/office/officeart/2005/8/layout/process1"/>
    <dgm:cxn modelId="{E68BCCF0-405A-4713-B366-2998A2012801}" type="presParOf" srcId="{81D0A474-4B05-41D3-AFA4-52ECB08D5292}" destId="{B00F8D60-DB46-4FDC-A76B-6A809AFAD5A9}" srcOrd="2" destOrd="0" presId="urn:microsoft.com/office/officeart/2005/8/layout/process1"/>
    <dgm:cxn modelId="{21E3A06B-8621-4715-A3EC-49BF8DE46B7B}" type="presParOf" srcId="{81D0A474-4B05-41D3-AFA4-52ECB08D5292}" destId="{3451759E-28C2-4303-81DE-597EA8AA8512}" srcOrd="3" destOrd="0" presId="urn:microsoft.com/office/officeart/2005/8/layout/process1"/>
    <dgm:cxn modelId="{464323F2-512F-41F0-9E59-BFDE12B4626E}" type="presParOf" srcId="{3451759E-28C2-4303-81DE-597EA8AA8512}" destId="{8390A3F5-5D5D-4A11-A2DC-2D129D28EB9D}" srcOrd="0" destOrd="0" presId="urn:microsoft.com/office/officeart/2005/8/layout/process1"/>
    <dgm:cxn modelId="{426A2CFA-F8E3-4F26-BF60-1D2362408088}" type="presParOf" srcId="{81D0A474-4B05-41D3-AFA4-52ECB08D5292}" destId="{23107370-E5E2-430D-AE52-6F9BA2F10FC3}" srcOrd="4" destOrd="0" presId="urn:microsoft.com/office/officeart/2005/8/layout/process1"/>
    <dgm:cxn modelId="{5E4AF71C-CBD5-49ED-968F-FD728DE80071}" type="presParOf" srcId="{81D0A474-4B05-41D3-AFA4-52ECB08D5292}" destId="{1CC4A5E1-74A7-4E86-8A45-53BDE35F2919}" srcOrd="5" destOrd="0" presId="urn:microsoft.com/office/officeart/2005/8/layout/process1"/>
    <dgm:cxn modelId="{49ACC7A1-7EB1-4E4C-9EEC-18DB4440FC01}" type="presParOf" srcId="{1CC4A5E1-74A7-4E86-8A45-53BDE35F2919}" destId="{D894BBD5-47D2-4259-9F2E-763FA84F3771}" srcOrd="0" destOrd="0" presId="urn:microsoft.com/office/officeart/2005/8/layout/process1"/>
    <dgm:cxn modelId="{4479C5F3-2087-431E-A972-42E8E73BD525}" type="presParOf" srcId="{81D0A474-4B05-41D3-AFA4-52ECB08D5292}" destId="{DCD6CC9B-08FF-47DC-B17A-1CBAE5CC241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8B0B0-2A96-4D43-81EC-B7D38A7A58F4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興趣</a:t>
          </a:r>
          <a:endParaRPr lang="zh-TW" altLang="en-US" sz="3200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916483" y="1984"/>
        <a:ext cx="2030015" cy="1218009"/>
      </dsp:txXfrm>
    </dsp:sp>
    <dsp:sp modelId="{DF7FD79C-1EA3-4F79-B3DF-9E59AD4D0F68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gradFill rotWithShape="0">
          <a:gsLst>
            <a:gs pos="0">
              <a:schemeClr val="accent3">
                <a:hueOff val="-286681"/>
                <a:satOff val="236"/>
                <a:lumOff val="-196"/>
                <a:alphaOff val="0"/>
                <a:tint val="96000"/>
                <a:lumMod val="100000"/>
              </a:schemeClr>
            </a:gs>
            <a:gs pos="78000">
              <a:schemeClr val="accent3">
                <a:hueOff val="-286681"/>
                <a:satOff val="236"/>
                <a:lumOff val="-19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人生目標</a:t>
          </a:r>
          <a:endParaRPr lang="zh-TW" altLang="en-US" sz="3200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3149500" y="1984"/>
        <a:ext cx="2030015" cy="1218009"/>
      </dsp:txXfrm>
    </dsp:sp>
    <dsp:sp modelId="{DC6B1465-BA03-4015-A573-75B9590EA56D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gradFill rotWithShape="0">
          <a:gsLst>
            <a:gs pos="0">
              <a:schemeClr val="accent3">
                <a:hueOff val="-573361"/>
                <a:satOff val="472"/>
                <a:lumOff val="-392"/>
                <a:alphaOff val="0"/>
                <a:tint val="96000"/>
                <a:lumMod val="100000"/>
              </a:schemeClr>
            </a:gs>
            <a:gs pos="78000">
              <a:schemeClr val="accent3">
                <a:hueOff val="-573361"/>
                <a:satOff val="472"/>
                <a:lumOff val="-39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生活處境</a:t>
          </a:r>
          <a:endParaRPr lang="zh-TW" altLang="en-US" sz="3200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916483" y="1422995"/>
        <a:ext cx="2030015" cy="1218009"/>
      </dsp:txXfrm>
    </dsp:sp>
    <dsp:sp modelId="{A4926AEE-3A7C-414F-ABA2-D82FA220730C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gradFill rotWithShape="0">
          <a:gsLst>
            <a:gs pos="0">
              <a:schemeClr val="accent3">
                <a:hueOff val="-860042"/>
                <a:satOff val="708"/>
                <a:lumOff val="-589"/>
                <a:alphaOff val="0"/>
                <a:tint val="96000"/>
                <a:lumMod val="100000"/>
              </a:schemeClr>
            </a:gs>
            <a:gs pos="78000">
              <a:schemeClr val="accent3">
                <a:hueOff val="-860042"/>
                <a:satOff val="708"/>
                <a:lumOff val="-58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個人價值觀</a:t>
          </a:r>
          <a:endParaRPr lang="zh-TW" altLang="en-US" sz="3200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3149500" y="1422995"/>
        <a:ext cx="2030015" cy="1218009"/>
      </dsp:txXfrm>
    </dsp:sp>
    <dsp:sp modelId="{24BCDAE3-BB69-40A0-B5BB-6F790D2A7537}">
      <dsp:nvSpPr>
        <dsp:cNvPr id="0" name=""/>
        <dsp:cNvSpPr/>
      </dsp:nvSpPr>
      <dsp:spPr>
        <a:xfrm>
          <a:off x="916483" y="2844006"/>
          <a:ext cx="2030015" cy="1218009"/>
        </a:xfrm>
        <a:prstGeom prst="rect">
          <a:avLst/>
        </a:prstGeom>
        <a:gradFill rotWithShape="0">
          <a:gsLst>
            <a:gs pos="0">
              <a:schemeClr val="accent3">
                <a:hueOff val="-1146722"/>
                <a:satOff val="944"/>
                <a:lumOff val="-785"/>
                <a:alphaOff val="0"/>
                <a:tint val="96000"/>
                <a:lumMod val="100000"/>
              </a:schemeClr>
            </a:gs>
            <a:gs pos="78000">
              <a:schemeClr val="accent3">
                <a:hueOff val="-1146722"/>
                <a:satOff val="944"/>
                <a:lumOff val="-78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生活習慣</a:t>
          </a:r>
          <a:endParaRPr lang="zh-TW" altLang="en-US" sz="3200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916483" y="2844006"/>
        <a:ext cx="2030015" cy="1218009"/>
      </dsp:txXfrm>
    </dsp:sp>
    <dsp:sp modelId="{DDCF3461-211B-4B09-80D7-38CAEFE245A4}">
      <dsp:nvSpPr>
        <dsp:cNvPr id="0" name=""/>
        <dsp:cNvSpPr/>
      </dsp:nvSpPr>
      <dsp:spPr>
        <a:xfrm>
          <a:off x="3149500" y="2844006"/>
          <a:ext cx="2030015" cy="1218009"/>
        </a:xfrm>
        <a:prstGeom prst="rect">
          <a:avLst/>
        </a:prstGeom>
        <a:gradFill rotWithShape="0">
          <a:gsLst>
            <a:gs pos="0">
              <a:schemeClr val="accent3">
                <a:hueOff val="-1433403"/>
                <a:satOff val="1180"/>
                <a:lumOff val="-981"/>
                <a:alphaOff val="0"/>
                <a:tint val="96000"/>
                <a:lumMod val="100000"/>
              </a:schemeClr>
            </a:gs>
            <a:gs pos="78000">
              <a:schemeClr val="accent3">
                <a:hueOff val="-1433403"/>
                <a:satOff val="1180"/>
                <a:lumOff val="-98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性格</a:t>
          </a:r>
          <a:endParaRPr lang="zh-TW" altLang="en-US" sz="3200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3149500" y="2844006"/>
        <a:ext cx="2030015" cy="1218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B82FB-B49F-4261-930A-63FF8487CD46}">
      <dsp:nvSpPr>
        <dsp:cNvPr id="0" name=""/>
        <dsp:cNvSpPr/>
      </dsp:nvSpPr>
      <dsp:spPr>
        <a:xfrm>
          <a:off x="2678" y="296688"/>
          <a:ext cx="1171277" cy="7027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認識</a:t>
          </a:r>
          <a:endParaRPr lang="zh-TW" altLang="en-US" sz="1900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23261" y="317271"/>
        <a:ext cx="1130111" cy="661600"/>
      </dsp:txXfrm>
    </dsp:sp>
    <dsp:sp modelId="{0DF6699C-FEA0-465E-B6D2-FFB44FF570D2}">
      <dsp:nvSpPr>
        <dsp:cNvPr id="0" name=""/>
        <dsp:cNvSpPr/>
      </dsp:nvSpPr>
      <dsp:spPr>
        <a:xfrm>
          <a:off x="1291083" y="502833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1291083" y="560928"/>
        <a:ext cx="173817" cy="174286"/>
      </dsp:txXfrm>
    </dsp:sp>
    <dsp:sp modelId="{B00F8D60-DB46-4FDC-A76B-6A809AFAD5A9}">
      <dsp:nvSpPr>
        <dsp:cNvPr id="0" name=""/>
        <dsp:cNvSpPr/>
      </dsp:nvSpPr>
      <dsp:spPr>
        <a:xfrm>
          <a:off x="1642467" y="296688"/>
          <a:ext cx="1171277" cy="702766"/>
        </a:xfrm>
        <a:prstGeom prst="roundRect">
          <a:avLst>
            <a:gd name="adj" fmla="val 10000"/>
          </a:avLst>
        </a:prstGeom>
        <a:solidFill>
          <a:schemeClr val="accent3">
            <a:hueOff val="-477801"/>
            <a:satOff val="393"/>
            <a:lumOff val="-3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訂立目標</a:t>
          </a:r>
          <a:endParaRPr lang="zh-TW" altLang="en-US" sz="1900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1663050" y="317271"/>
        <a:ext cx="1130111" cy="661600"/>
      </dsp:txXfrm>
    </dsp:sp>
    <dsp:sp modelId="{3451759E-28C2-4303-81DE-597EA8AA8512}">
      <dsp:nvSpPr>
        <dsp:cNvPr id="0" name=""/>
        <dsp:cNvSpPr/>
      </dsp:nvSpPr>
      <dsp:spPr>
        <a:xfrm>
          <a:off x="2930872" y="502833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2930872" y="560928"/>
        <a:ext cx="173817" cy="174286"/>
      </dsp:txXfrm>
    </dsp:sp>
    <dsp:sp modelId="{23107370-E5E2-430D-AE52-6F9BA2F10FC3}">
      <dsp:nvSpPr>
        <dsp:cNvPr id="0" name=""/>
        <dsp:cNvSpPr/>
      </dsp:nvSpPr>
      <dsp:spPr>
        <a:xfrm>
          <a:off x="3282255" y="296688"/>
          <a:ext cx="1171277" cy="702766"/>
        </a:xfrm>
        <a:prstGeom prst="roundRect">
          <a:avLst>
            <a:gd name="adj" fmla="val 10000"/>
          </a:avLst>
        </a:prstGeom>
        <a:solidFill>
          <a:schemeClr val="accent3">
            <a:hueOff val="-955602"/>
            <a:satOff val="787"/>
            <a:lumOff val="-65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實踐</a:t>
          </a:r>
          <a:endParaRPr lang="zh-TW" altLang="en-US" sz="1900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3302838" y="317271"/>
        <a:ext cx="1130111" cy="661600"/>
      </dsp:txXfrm>
    </dsp:sp>
    <dsp:sp modelId="{1CC4A5E1-74A7-4E86-8A45-53BDE35F2919}">
      <dsp:nvSpPr>
        <dsp:cNvPr id="0" name=""/>
        <dsp:cNvSpPr/>
      </dsp:nvSpPr>
      <dsp:spPr>
        <a:xfrm>
          <a:off x="4570660" y="502833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4570660" y="560928"/>
        <a:ext cx="173817" cy="174286"/>
      </dsp:txXfrm>
    </dsp:sp>
    <dsp:sp modelId="{DCD6CC9B-08FF-47DC-B17A-1CBAE5CC241A}">
      <dsp:nvSpPr>
        <dsp:cNvPr id="0" name=""/>
        <dsp:cNvSpPr/>
      </dsp:nvSpPr>
      <dsp:spPr>
        <a:xfrm>
          <a:off x="4922043" y="296688"/>
          <a:ext cx="1171277" cy="702766"/>
        </a:xfrm>
        <a:prstGeom prst="roundRect">
          <a:avLst>
            <a:gd name="adj" fmla="val 10000"/>
          </a:avLst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修訂</a:t>
          </a:r>
          <a:endParaRPr lang="zh-TW" altLang="en-US" sz="1900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4942626" y="317271"/>
        <a:ext cx="1130111" cy="661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80C031F-8D85-45AB-A6BF-4B314B51431C}" type="datetimeFigureOut">
              <a:rPr lang="zh-TW" altLang="en-US"/>
              <a:pPr>
                <a:defRPr/>
              </a:pPr>
              <a:t>2018/4/25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Calibri" panose="020F050202020403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EF96F10-066A-4668-8DF4-FBF033C59CF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934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5532057-B78B-442D-BDCB-0F9093177AE4}" type="datetimeFigureOut">
              <a:rPr lang="zh-TW" altLang="en-US"/>
              <a:pPr>
                <a:defRPr/>
              </a:pPr>
              <a:t>2018/4/25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Calibri" panose="020F050202020403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D6CE742-0975-4D84-91A6-24976BA7D2B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9952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32F8B87C-0101-4568-9B2D-0274D60ECCFA}" type="slidenum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/>
              <a:t>1</a:t>
            </a:fld>
            <a:endParaRPr lang="en-US" altLang="zh-TW" smtClean="0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751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FCD4B0F9-5B41-450A-97BC-68EE3BC0640D}" type="slidenum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/>
              <a:t>6</a:t>
            </a:fld>
            <a:endParaRPr lang="en-US" altLang="zh-TW" smtClean="0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052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37CDC36B-2138-436D-994A-D56DAE61EF67}" type="slidenum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/>
              <a:t>8</a:t>
            </a:fld>
            <a:endParaRPr lang="en-US" altLang="zh-TW" smtClean="0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737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solidFill>
                  <a:srgbClr val="222222"/>
                </a:solidFill>
              </a:rPr>
              <a:t>圖片來源：蘋果日報。取自：</a:t>
            </a:r>
            <a:r>
              <a:rPr lang="en-US" altLang="zh-TW" smtClean="0">
                <a:solidFill>
                  <a:srgbClr val="222222"/>
                </a:solidFill>
              </a:rPr>
              <a:t> </a:t>
            </a:r>
            <a:r>
              <a:rPr lang="en-US" altLang="zh-TW" sz="800" smtClean="0">
                <a:solidFill>
                  <a:schemeClr val="bg1"/>
                </a:solidFill>
              </a:rPr>
              <a:t>https://hk.news.appledaily.com/local/daily/article/20141028/18915147</a:t>
            </a:r>
            <a:endParaRPr lang="zh-TW" altLang="en-US" sz="800" smtClean="0">
              <a:solidFill>
                <a:schemeClr val="bg1"/>
              </a:solidFill>
            </a:endParaRPr>
          </a:p>
          <a:p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D1869E18-8797-49C2-A07D-E7C1F4B67E4B}" type="slidenum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/>
              <a:t>11</a:t>
            </a:fld>
            <a:endParaRPr lang="en-US" altLang="zh-TW" smtClean="0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6891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solidFill>
                  <a:srgbClr val="222222"/>
                </a:solidFill>
              </a:rPr>
              <a:t>圖片來源：</a:t>
            </a:r>
            <a:r>
              <a:rPr lang="en-US" altLang="zh-TW" smtClean="0">
                <a:solidFill>
                  <a:srgbClr val="222222"/>
                </a:solidFill>
              </a:rPr>
              <a:t>Wikimedia Commons</a:t>
            </a:r>
            <a:r>
              <a:rPr lang="zh-TW" altLang="en-US" smtClean="0">
                <a:solidFill>
                  <a:srgbClr val="222222"/>
                </a:solidFill>
              </a:rPr>
              <a:t>。取自：</a:t>
            </a:r>
            <a:r>
              <a:rPr lang="en-US" altLang="zh-TW" smtClean="0">
                <a:solidFill>
                  <a:srgbClr val="222222"/>
                </a:solidFill>
              </a:rPr>
              <a:t> </a:t>
            </a:r>
            <a:r>
              <a:rPr lang="en-US" altLang="zh-TW" sz="800" smtClean="0">
                <a:solidFill>
                  <a:schemeClr val="bg1"/>
                </a:solidFill>
              </a:rPr>
              <a:t>https://commons.wikimedia.org/wiki/File:%E8%95%AD%E6%95%AC%E9%A8%B0.jpg</a:t>
            </a:r>
          </a:p>
          <a:p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3C45F537-3C34-4412-9B98-3B8FD5C70204}" type="slidenum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/>
              <a:t>12</a:t>
            </a:fld>
            <a:endParaRPr lang="en-US" altLang="zh-TW" smtClean="0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2988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solidFill>
                  <a:srgbClr val="222222"/>
                </a:solidFill>
              </a:rPr>
              <a:t>圖片來源：</a:t>
            </a:r>
            <a:r>
              <a:rPr lang="en-US" altLang="zh-TW" smtClean="0">
                <a:solidFill>
                  <a:srgbClr val="222222"/>
                </a:solidFill>
              </a:rPr>
              <a:t>Wikimedia Commons</a:t>
            </a:r>
            <a:r>
              <a:rPr lang="zh-TW" altLang="en-US" smtClean="0">
                <a:solidFill>
                  <a:srgbClr val="222222"/>
                </a:solidFill>
              </a:rPr>
              <a:t>。取自：</a:t>
            </a:r>
            <a:r>
              <a:rPr lang="en-US" altLang="zh-TW" smtClean="0">
                <a:solidFill>
                  <a:srgbClr val="222222"/>
                </a:solidFill>
              </a:rPr>
              <a:t> </a:t>
            </a:r>
            <a:r>
              <a:rPr lang="en-US" altLang="zh-TW" sz="800" smtClean="0">
                <a:solidFill>
                  <a:schemeClr val="bg1"/>
                </a:solidFill>
              </a:rPr>
              <a:t>https://commons.wikimedia.org/wiki/File:LowellLo2008.jpg</a:t>
            </a:r>
            <a:endParaRPr lang="zh-TW" altLang="en-US" sz="800" smtClean="0">
              <a:solidFill>
                <a:schemeClr val="bg1"/>
              </a:solidFill>
            </a:endParaRPr>
          </a:p>
          <a:p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AED3B8CB-1740-4895-886A-D433FF8B4026}" type="slidenum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/>
              <a:t>13</a:t>
            </a:fld>
            <a:endParaRPr lang="en-US" altLang="zh-TW" smtClean="0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2482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solidFill>
                  <a:srgbClr val="222222"/>
                </a:solidFill>
              </a:rPr>
              <a:t>圖片來源：</a:t>
            </a:r>
            <a:r>
              <a:rPr lang="en-US" altLang="zh-TW" smtClean="0">
                <a:solidFill>
                  <a:srgbClr val="222222"/>
                </a:solidFill>
              </a:rPr>
              <a:t>Wikimedia Commons</a:t>
            </a:r>
            <a:r>
              <a:rPr lang="zh-TW" altLang="en-US" smtClean="0">
                <a:solidFill>
                  <a:srgbClr val="222222"/>
                </a:solidFill>
              </a:rPr>
              <a:t>。取自：</a:t>
            </a:r>
            <a:r>
              <a:rPr lang="en-US" altLang="zh-TW" smtClean="0">
                <a:solidFill>
                  <a:srgbClr val="222222"/>
                </a:solidFill>
              </a:rPr>
              <a:t> </a:t>
            </a:r>
            <a:r>
              <a:rPr lang="en-US" altLang="zh-TW" sz="800" smtClean="0"/>
              <a:t>https://commons.wikimedia.org/wiki/File:Lee_Kuan_Yew_cropped.jpg</a:t>
            </a:r>
            <a:endParaRPr lang="zh-TW" altLang="en-US" sz="800" smtClean="0"/>
          </a:p>
          <a:p>
            <a:endParaRPr lang="zh-TW" altLang="en-US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C644DD6D-A7AE-4586-A8B9-F43DDA83AD78}" type="slidenum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/>
              <a:t>15</a:t>
            </a:fld>
            <a:endParaRPr lang="en-US" altLang="zh-TW" smtClean="0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9807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Image source: </a:t>
            </a:r>
            <a:r>
              <a:rPr lang="en-US" altLang="zh-TW" sz="800" smtClean="0"/>
              <a:t> Creative Commons Attribution 3.0 Brazil</a:t>
            </a:r>
            <a:endParaRPr lang="zh-TW" altLang="en-US" sz="800" smtClean="0"/>
          </a:p>
          <a:p>
            <a:endParaRPr lang="zh-TW" altLang="en-US" smtClean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35C0DC86-D127-42AA-B0FA-98D5E528EDEA}" type="slidenum">
              <a:rPr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/>
              <a:t>19</a:t>
            </a:fld>
            <a:endParaRPr lang="en-US" altLang="zh-TW" smtClean="0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452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0ACBFA-1FEB-43D0-B6F6-E714877B830B}" type="datetime1">
              <a:rPr lang="en-US" altLang="zh-TW"/>
              <a:pPr>
                <a:defRPr/>
              </a:pPr>
              <a:t>4/25/2018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D69B7-DBDF-4A0B-A8FB-DC23D8DB03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8" name="文字方塊 17"/>
          <p:cNvSpPr txBox="1"/>
          <p:nvPr userDrawn="1"/>
        </p:nvSpPr>
        <p:spPr>
          <a:xfrm>
            <a:off x="547744" y="344815"/>
            <a:ext cx="2674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zh-TW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單元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三</a:t>
            </a:r>
            <a:r>
              <a:rPr kumimoji="1" lang="zh-TW" altLang="zh-TW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：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家長輔導</a:t>
            </a:r>
            <a:r>
              <a:rPr kumimoji="1" lang="zh-TW" altLang="zh-TW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指引</a:t>
            </a:r>
            <a:endParaRPr lang="zh-TW" altLang="en-US" sz="1200" dirty="0"/>
          </a:p>
        </p:txBody>
      </p:sp>
      <p:sp>
        <p:nvSpPr>
          <p:cNvPr id="19" name="文字方塊 18"/>
          <p:cNvSpPr txBox="1"/>
          <p:nvPr userDrawn="1"/>
        </p:nvSpPr>
        <p:spPr>
          <a:xfrm>
            <a:off x="6138509" y="354660"/>
            <a:ext cx="2674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家長工作坊 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– 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附件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2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4072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78E53-1AD9-42C6-B325-9851DB4E31E1}" type="datetime1">
              <a:rPr lang="en-US" altLang="zh-TW"/>
              <a:pPr>
                <a:defRPr/>
              </a:pPr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731CC-5C99-4A1B-808E-1BCDACBE57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473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5D5A3-FD54-4E7D-BD31-B34F74E1304E}" type="datetime1">
              <a:rPr lang="en-US" altLang="zh-TW"/>
              <a:pPr>
                <a:defRPr/>
              </a:pPr>
              <a:t>4/25/2018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62BA-866F-4AF2-8844-4A4706C1B4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526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769F-C829-4D72-9916-69181F248E8F}" type="datetime1">
              <a:rPr lang="en-US" altLang="zh-TW"/>
              <a:pPr>
                <a:defRPr/>
              </a:pPr>
              <a:t>4/25/2018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E7FB0-E00D-46CA-88AB-F563CD31B5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975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61894D-E866-4A43-841C-4378BAFD6CB4}" type="datetime1">
              <a:rPr lang="en-US" altLang="zh-TW"/>
              <a:pPr>
                <a:defRPr/>
              </a:pPr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7688" y="6067425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96CD569-B25A-4BFB-B17C-6C0D3269FB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8" name="文字方塊 17"/>
          <p:cNvSpPr txBox="1"/>
          <p:nvPr userDrawn="1"/>
        </p:nvSpPr>
        <p:spPr>
          <a:xfrm>
            <a:off x="547744" y="344815"/>
            <a:ext cx="2674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zh-TW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單元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三</a:t>
            </a:r>
            <a:r>
              <a:rPr kumimoji="1" lang="zh-TW" altLang="zh-TW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：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家長輔導</a:t>
            </a:r>
            <a:r>
              <a:rPr kumimoji="1" lang="zh-TW" altLang="zh-TW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指引</a:t>
            </a:r>
            <a:endParaRPr lang="zh-TW" altLang="en-US" sz="1200" dirty="0"/>
          </a:p>
        </p:txBody>
      </p:sp>
      <p:sp>
        <p:nvSpPr>
          <p:cNvPr id="19" name="文字方塊 18"/>
          <p:cNvSpPr txBox="1"/>
          <p:nvPr userDrawn="1"/>
        </p:nvSpPr>
        <p:spPr>
          <a:xfrm>
            <a:off x="6138509" y="354660"/>
            <a:ext cx="2674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家長工作坊 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– 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附件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2</a:t>
            </a:r>
            <a:endParaRPr lang="zh-TW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06" r:id="rId2"/>
    <p:sldLayoutId id="2147484518" r:id="rId3"/>
    <p:sldLayoutId id="2147484510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맑은 고딕" panose="020B0503020000020004" pitchFamily="34" charset="-127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맑은 고딕" panose="020B0503020000020004" pitchFamily="34" charset="-127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맑은 고딕" panose="020B0503020000020004" pitchFamily="34" charset="-127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맑은 고딕" panose="020B0503020000020004" pitchFamily="34" charset="-127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HY그래픽M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HY그래픽M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HY그래픽M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HY그래픽M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HY그래픽M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2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12" Type="http://schemas.openxmlformats.org/officeDocument/2006/relationships/slide" Target="slide21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ctrTitle"/>
          </p:nvPr>
        </p:nvSpPr>
        <p:spPr>
          <a:xfrm>
            <a:off x="1130300" y="2405063"/>
            <a:ext cx="5827713" cy="1646237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家長工作坊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30300" y="4051300"/>
            <a:ext cx="5827713" cy="1096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2800" dirty="0" smtClean="0">
                <a:cs typeface="+mn-cs"/>
              </a:rPr>
              <a:t>               </a:t>
            </a:r>
            <a:r>
              <a:rPr lang="en-US" altLang="zh-TW" sz="2800" dirty="0" smtClean="0">
                <a:solidFill>
                  <a:schemeClr val="accent1"/>
                </a:solidFill>
                <a:cs typeface="+mn-cs"/>
              </a:rPr>
              <a:t>(</a:t>
            </a:r>
            <a:r>
              <a:rPr lang="zh-HK" altLang="en-US" sz="2800" dirty="0">
                <a:solidFill>
                  <a:schemeClr val="accent1"/>
                </a:solidFill>
                <a:cs typeface="+mn-cs"/>
              </a:rPr>
              <a:t>附件</a:t>
            </a:r>
            <a:r>
              <a:rPr lang="zh-HK" altLang="en-US" sz="2800" dirty="0" smtClean="0">
                <a:solidFill>
                  <a:schemeClr val="accent1"/>
                </a:solidFill>
                <a:cs typeface="+mn-cs"/>
              </a:rPr>
              <a:t>１</a:t>
            </a:r>
            <a:r>
              <a:rPr lang="en-US" altLang="zh-HK" sz="2800" dirty="0" smtClean="0">
                <a:solidFill>
                  <a:schemeClr val="accent1"/>
                </a:solidFill>
                <a:cs typeface="+mn-cs"/>
              </a:rPr>
              <a:t>)</a:t>
            </a:r>
            <a:endParaRPr lang="zh-TW" altLang="en-US" sz="2800" dirty="0">
              <a:solidFill>
                <a:schemeClr val="accent1"/>
              </a:solidFill>
              <a:cs typeface="+mn-cs"/>
            </a:endParaRPr>
          </a:p>
        </p:txBody>
      </p:sp>
      <p:sp>
        <p:nvSpPr>
          <p:cNvPr id="1126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165850"/>
            <a:ext cx="5127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69A2471C-783C-421C-B1BC-8E5B69EF5E41}" type="slidenum">
              <a:rPr lang="en-US" altLang="zh-TW" smtClean="0">
                <a:latin typeface="Times New Roman" panose="02020603050405020304" pitchFamily="18" charset="0"/>
              </a:rPr>
              <a:pPr/>
              <a:t>1</a:t>
            </a:fld>
            <a:endParaRPr lang="en-US" altLang="zh-TW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395288" y="981075"/>
          <a:ext cx="6769100" cy="45862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2275"/>
                <a:gridCol w="1692275"/>
                <a:gridCol w="1692275"/>
                <a:gridCol w="1692275"/>
              </a:tblGrid>
              <a:tr h="14866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2" action="ppaction://hlinksldjump"/>
                        </a:rPr>
                        <a:t>醫生</a:t>
                      </a:r>
                      <a:endParaRPr lang="en-US" altLang="zh-TW" sz="4400" b="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5" marR="91445" marT="45697" marB="4569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3" action="ppaction://hlinksldjump"/>
                        </a:rPr>
                        <a:t>歌手</a:t>
                      </a:r>
                      <a:endParaRPr lang="en-US" altLang="zh-TW" sz="4400" b="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5" marR="91445" marT="45697" marB="4569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4" action="ppaction://hlinksldjump"/>
                        </a:rPr>
                        <a:t>音樂人</a:t>
                      </a:r>
                      <a:endParaRPr lang="zh-HK" altLang="en-US" sz="4400" b="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5" marR="91445" marT="45697" marB="4569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5" action="ppaction://hlinksldjump"/>
                        </a:rPr>
                        <a:t>畫家</a:t>
                      </a:r>
                      <a:endParaRPr lang="zh-HK" altLang="en-US" sz="4400" b="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5" marR="91445" marT="45697" marB="4569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671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 action="ppaction://hlinksldjump"/>
                        </a:rPr>
                        <a:t>總統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5" marR="91445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 action="ppaction://hlinksldjump"/>
                        </a:rPr>
                        <a:t>科學家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5" marR="91445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8" action="ppaction://hlinksldjump"/>
                        </a:rPr>
                        <a:t>企業家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5" marR="91445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9" action="ppaction://hlinksldjump"/>
                        </a:rPr>
                        <a:t>律師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5" marR="91445" marT="45697" marB="45697"/>
                </a:tc>
              </a:tr>
              <a:tr h="14325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10" action="ppaction://hlinksldjump"/>
                        </a:rPr>
                        <a:t>記者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5" marR="91445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11" action="ppaction://hlinksldjump"/>
                        </a:rPr>
                        <a:t>導演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5" marR="91445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12" action="ppaction://hlinksldjump"/>
                        </a:rPr>
                        <a:t>演員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5" marR="91445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13" action="ppaction://hlinksldjump"/>
                        </a:rPr>
                        <a:t>作家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5" marR="91445" marT="45697" marB="45697"/>
                </a:tc>
              </a:tr>
            </a:tbl>
          </a:graphicData>
        </a:graphic>
      </p:graphicFrame>
      <p:sp>
        <p:nvSpPr>
          <p:cNvPr id="2562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62C0FFEB-19A3-45B2-86C6-F016727BF640}" type="slidenum">
              <a:rPr lang="en-US" altLang="zh-TW">
                <a:latin typeface="Times New Roman" panose="02020603050405020304" pitchFamily="18" charset="0"/>
              </a:rPr>
              <a:pPr/>
              <a:t>10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79388" y="115888"/>
          <a:ext cx="8856664" cy="655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166"/>
                <a:gridCol w="2214166"/>
                <a:gridCol w="2214166"/>
                <a:gridCol w="2214166"/>
              </a:tblGrid>
              <a:tr h="219416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醫生 丁錫全</a:t>
                      </a:r>
                      <a:endParaRPr lang="en-US" altLang="zh-TW" sz="28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歌手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音樂人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畫家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</a:tr>
              <a:tr h="24606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總統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科學家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企業家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律師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</a:tr>
              <a:tr h="189839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記者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導演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演員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作家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</a:tr>
            </a:tbl>
          </a:graphicData>
        </a:graphic>
      </p:graphicFrame>
      <p:pic>
        <p:nvPicPr>
          <p:cNvPr id="26648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t="10767" r="18108" b="27367"/>
          <a:stretch>
            <a:fillRect/>
          </a:stretch>
        </p:blipFill>
        <p:spPr bwMode="auto">
          <a:xfrm>
            <a:off x="322263" y="739775"/>
            <a:ext cx="194627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EC91ABAE-EF53-4954-8C4E-BA4F4299FCF5}" type="slidenum">
              <a:rPr lang="en-US" altLang="zh-TW">
                <a:latin typeface="Times New Roman" panose="02020603050405020304" pitchFamily="18" charset="0"/>
              </a:rPr>
              <a:pPr/>
              <a:t>11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79388" y="115888"/>
          <a:ext cx="8856664" cy="655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166"/>
                <a:gridCol w="2214166"/>
                <a:gridCol w="2214166"/>
                <a:gridCol w="2214166"/>
              </a:tblGrid>
              <a:tr h="219416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醫生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歌手 蕭敬騰</a:t>
                      </a:r>
                      <a:endParaRPr lang="en-US" altLang="zh-TW" sz="2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音樂人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畫家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</a:tr>
              <a:tr h="24606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總統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科學家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企業家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律師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</a:tr>
              <a:tr h="189839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記者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導演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演員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作家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</a:tr>
            </a:tbl>
          </a:graphicData>
        </a:graphic>
      </p:graphicFrame>
      <p:pic>
        <p:nvPicPr>
          <p:cNvPr id="2869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692150"/>
            <a:ext cx="2011363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7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18EEF9BB-ECE9-4F47-B149-69CE1E9DB103}" type="slidenum">
              <a:rPr lang="en-US" altLang="zh-TW">
                <a:latin typeface="Times New Roman" panose="02020603050405020304" pitchFamily="18" charset="0"/>
              </a:rPr>
              <a:pPr/>
              <a:t>12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79388" y="115888"/>
          <a:ext cx="8856664" cy="655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166"/>
                <a:gridCol w="2214166"/>
                <a:gridCol w="2214166"/>
                <a:gridCol w="2214166"/>
              </a:tblGrid>
              <a:tr h="219416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醫生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歌手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音樂人盧冠廷</a:t>
                      </a:r>
                      <a:endParaRPr lang="zh-HK" altLang="en-US" sz="2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畫家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</a:tr>
              <a:tr h="24606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總統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科學家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企業家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律師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</a:tr>
              <a:tr h="189839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記者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導演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演員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作家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</a:tr>
            </a:tbl>
          </a:graphicData>
        </a:graphic>
      </p:graphicFrame>
      <p:pic>
        <p:nvPicPr>
          <p:cNvPr id="30744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7" b="29807"/>
          <a:stretch>
            <a:fillRect/>
          </a:stretch>
        </p:blipFill>
        <p:spPr bwMode="auto">
          <a:xfrm>
            <a:off x="4716463" y="620713"/>
            <a:ext cx="20161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67A2D948-9072-46CD-989C-A44BF263D15D}" type="slidenum">
              <a:rPr lang="en-US" altLang="zh-TW">
                <a:latin typeface="Times New Roman" panose="02020603050405020304" pitchFamily="18" charset="0"/>
              </a:rPr>
              <a:pPr/>
              <a:t>13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79388" y="188913"/>
          <a:ext cx="8856664" cy="64801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166"/>
                <a:gridCol w="2214166"/>
                <a:gridCol w="2214166"/>
                <a:gridCol w="2214166"/>
              </a:tblGrid>
              <a:tr h="21697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醫生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歌手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音樂人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畫家</a:t>
                      </a:r>
                      <a:endParaRPr lang="en-US" altLang="zh-TW" sz="18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r>
                        <a:rPr lang="zh-TW" altLang="en-US" sz="18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巴布洛</a:t>
                      </a:r>
                      <a:r>
                        <a:rPr lang="en-US" altLang="zh-TW" sz="18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‧</a:t>
                      </a:r>
                      <a:r>
                        <a:rPr lang="zh-TW" altLang="en-US" sz="18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畢卡索</a:t>
                      </a:r>
                      <a:endParaRPr lang="zh-HK" altLang="en-US" sz="18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03" marB="45703"/>
                </a:tc>
              </a:tr>
              <a:tr h="243321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總統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科學家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企業家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律師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03" marB="45703"/>
                </a:tc>
              </a:tr>
              <a:tr h="18772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記者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導演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演員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作家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03" marB="45703"/>
                </a:tc>
              </a:tr>
            </a:tbl>
          </a:graphicData>
        </a:graphic>
      </p:graphicFrame>
      <p:pic>
        <p:nvPicPr>
          <p:cNvPr id="3279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765175"/>
            <a:ext cx="15128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3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76953AE8-9BCB-4B2B-A17D-D30C043D7960}" type="slidenum">
              <a:rPr lang="en-US" altLang="zh-TW">
                <a:latin typeface="Times New Roman" panose="02020603050405020304" pitchFamily="18" charset="0"/>
              </a:rPr>
              <a:pPr/>
              <a:t>14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07950" y="115888"/>
          <a:ext cx="8928100" cy="66262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2025"/>
                <a:gridCol w="2232025"/>
                <a:gridCol w="2232025"/>
                <a:gridCol w="2232025"/>
              </a:tblGrid>
              <a:tr h="22186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醫生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歌手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音樂人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畫家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7" marB="45717"/>
                </a:tc>
              </a:tr>
              <a:tr h="248805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總統李光耀</a:t>
                      </a:r>
                      <a:endParaRPr lang="en-US" altLang="zh-TW" sz="2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科學家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企業家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律師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7" marB="45717"/>
                </a:tc>
              </a:tr>
              <a:tr h="19195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記者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導演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演員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作家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7" marB="45717"/>
                </a:tc>
              </a:tr>
            </a:tbl>
          </a:graphicData>
        </a:graphic>
      </p:graphicFrame>
      <p:pic>
        <p:nvPicPr>
          <p:cNvPr id="33816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 b="8507"/>
          <a:stretch>
            <a:fillRect/>
          </a:stretch>
        </p:blipFill>
        <p:spPr bwMode="auto">
          <a:xfrm>
            <a:off x="468313" y="2852738"/>
            <a:ext cx="15621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7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E05EB34A-3B17-40AF-872A-C1090AF876F0}" type="slidenum">
              <a:rPr lang="en-US" altLang="zh-TW">
                <a:latin typeface="Times New Roman" panose="02020603050405020304" pitchFamily="18" charset="0"/>
              </a:rPr>
              <a:pPr/>
              <a:t>15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79388" y="188913"/>
          <a:ext cx="8785224" cy="64801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96306"/>
                <a:gridCol w="2196306"/>
                <a:gridCol w="2196306"/>
                <a:gridCol w="2196306"/>
              </a:tblGrid>
              <a:tr h="21697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醫生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歌手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音樂人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畫家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</a:tr>
              <a:tr h="243321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總統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科學家 愛因斯坦</a:t>
                      </a:r>
                      <a:endParaRPr lang="zh-HK" altLang="en-US" sz="18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企業家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律師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</a:tr>
              <a:tr h="18772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記者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導演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演員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作家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</a:tr>
            </a:tbl>
          </a:graphicData>
        </a:graphic>
      </p:graphicFrame>
      <p:pic>
        <p:nvPicPr>
          <p:cNvPr id="3586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25000"/>
          <a:stretch>
            <a:fillRect/>
          </a:stretch>
        </p:blipFill>
        <p:spPr bwMode="auto">
          <a:xfrm>
            <a:off x="2451100" y="2708275"/>
            <a:ext cx="20891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2001CB34-0197-40DA-9CB7-35A2E901AA25}" type="slidenum">
              <a:rPr lang="en-US" altLang="zh-TW">
                <a:latin typeface="Times New Roman" panose="02020603050405020304" pitchFamily="18" charset="0"/>
              </a:rPr>
              <a:pPr/>
              <a:t>16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79388" y="188913"/>
          <a:ext cx="8785224" cy="64801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96306"/>
                <a:gridCol w="2196306"/>
                <a:gridCol w="2196306"/>
                <a:gridCol w="2196306"/>
              </a:tblGrid>
              <a:tr h="21697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醫生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歌手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音樂人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畫家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</a:tr>
              <a:tr h="243321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總統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科學家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企業家 李察</a:t>
                      </a:r>
                      <a:r>
                        <a:rPr lang="en-US" altLang="zh-TW" sz="18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‧</a:t>
                      </a:r>
                      <a:r>
                        <a:rPr lang="zh-TW" altLang="en-US" sz="18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布蘭森</a:t>
                      </a:r>
                      <a:endParaRPr lang="en-US" altLang="zh-TW" sz="18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律師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</a:tr>
              <a:tr h="18772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記者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導演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演員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作家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3" marR="91443" marT="45703" marB="45703"/>
                </a:tc>
              </a:tr>
            </a:tbl>
          </a:graphicData>
        </a:graphic>
      </p:graphicFrame>
      <p:pic>
        <p:nvPicPr>
          <p:cNvPr id="36888" name="圖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19388"/>
            <a:ext cx="180816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DCD3F1E5-5AC1-4449-85D0-23517A117B05}" type="slidenum">
              <a:rPr lang="en-US" altLang="zh-TW">
                <a:latin typeface="Times New Roman" panose="02020603050405020304" pitchFamily="18" charset="0"/>
              </a:rPr>
              <a:pPr/>
              <a:t>17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07950" y="115888"/>
          <a:ext cx="8928100" cy="66246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2025"/>
                <a:gridCol w="2232025"/>
                <a:gridCol w="2232025"/>
                <a:gridCol w="2232025"/>
              </a:tblGrid>
              <a:tr h="212881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醫生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歌手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音樂人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畫家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22" marB="45722"/>
                </a:tc>
              </a:tr>
              <a:tr h="23318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總統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科學家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企業家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律師 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班傑明．鮑吉</a:t>
                      </a:r>
                      <a:endParaRPr lang="en-US" altLang="zh-HK" sz="1800" dirty="0" smtClean="0">
                        <a:solidFill>
                          <a:schemeClr val="tx1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22" marB="45722"/>
                </a:tc>
              </a:tr>
              <a:tr h="21640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記者</a:t>
                      </a: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導演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演員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作家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22" marB="45722"/>
                </a:tc>
              </a:tr>
            </a:tbl>
          </a:graphicData>
        </a:graphic>
      </p:graphicFrame>
      <p:sp>
        <p:nvSpPr>
          <p:cNvPr id="37912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EE50C445-4D7C-4A4A-A126-916365F7FC2D}" type="slidenum">
              <a:rPr lang="en-US" altLang="zh-TW">
                <a:latin typeface="Times New Roman" panose="02020603050405020304" pitchFamily="18" charset="0"/>
              </a:rPr>
              <a:pPr/>
              <a:t>18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0" y="188913"/>
          <a:ext cx="8928100" cy="655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2025"/>
                <a:gridCol w="2232025"/>
                <a:gridCol w="2232025"/>
                <a:gridCol w="2232025"/>
              </a:tblGrid>
              <a:tr h="22786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醫生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歌手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音樂人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畫家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21" marB="45721"/>
                </a:tc>
              </a:tr>
              <a:tr h="21860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總統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科學家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企業家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律師 </a:t>
                      </a:r>
                      <a:endParaRPr lang="en-US" altLang="zh-TW" sz="4400" dirty="0" smtClean="0">
                        <a:solidFill>
                          <a:schemeClr val="tx1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21" marB="45721"/>
                </a:tc>
              </a:tr>
              <a:tr h="20885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記者 唐．麥庫林</a:t>
                      </a: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導演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演員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作家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21" marB="45721"/>
                </a:tc>
              </a:tr>
            </a:tbl>
          </a:graphicData>
        </a:graphic>
      </p:graphicFrame>
      <p:pic>
        <p:nvPicPr>
          <p:cNvPr id="38938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084763"/>
            <a:ext cx="20193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3DC83863-4767-489E-A603-9832DFAD6684}" type="slidenum">
              <a:rPr lang="en-US" altLang="zh-TW">
                <a:latin typeface="Times New Roman" panose="02020603050405020304" pitchFamily="18" charset="0"/>
              </a:rPr>
              <a:pPr/>
              <a:t>19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00338"/>
            <a:ext cx="6348413" cy="18272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請你用五個形容詞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/>
            </a:r>
            <a:b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描述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子女在你心目中的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觀感</a:t>
            </a:r>
            <a:endParaRPr lang="zh-TW" altLang="en-US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4527550"/>
            <a:ext cx="6348413" cy="860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zh-TW" altLang="en-US">
              <a:cs typeface="+mn-cs"/>
            </a:endParaRPr>
          </a:p>
        </p:txBody>
      </p:sp>
      <p:pic>
        <p:nvPicPr>
          <p:cNvPr id="13316" name="Picture 2" descr="hand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73238"/>
            <a:ext cx="2160587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C0DB7A38-86E0-480F-BBC4-384C1DDC566B}" type="slidenum">
              <a:rPr lang="en-US" altLang="zh-TW" smtClean="0">
                <a:latin typeface="Times New Roman" panose="02020603050405020304" pitchFamily="18" charset="0"/>
              </a:rPr>
              <a:pPr/>
              <a:t>2</a:t>
            </a:fld>
            <a:endParaRPr lang="en-US" altLang="zh-TW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07950" y="115888"/>
          <a:ext cx="8928100" cy="655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2025"/>
                <a:gridCol w="2232025"/>
                <a:gridCol w="2232025"/>
                <a:gridCol w="2232025"/>
              </a:tblGrid>
              <a:tr h="21647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醫生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歌手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音樂人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畫家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0" marB="45710"/>
                </a:tc>
              </a:tr>
              <a:tr h="22420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總統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科學家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企業家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律師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0" marB="45710"/>
                </a:tc>
              </a:tr>
              <a:tr h="214632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記者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導演史提芬史匹堡</a:t>
                      </a:r>
                      <a:endParaRPr lang="zh-HK" altLang="en-US" sz="20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演員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作家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1" marR="91431" marT="45710" marB="45710"/>
                </a:tc>
              </a:tr>
            </a:tbl>
          </a:graphicData>
        </a:graphic>
      </p:graphicFrame>
      <p:pic>
        <p:nvPicPr>
          <p:cNvPr id="40984" name="圖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>
            <a:fillRect/>
          </a:stretch>
        </p:blipFill>
        <p:spPr bwMode="auto">
          <a:xfrm>
            <a:off x="2484438" y="4868863"/>
            <a:ext cx="1905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D9C241D9-2C11-4B18-A573-084147DA7316}" type="slidenum">
              <a:rPr lang="en-US" altLang="zh-TW">
                <a:latin typeface="Times New Roman" panose="02020603050405020304" pitchFamily="18" charset="0"/>
              </a:rPr>
              <a:pPr/>
              <a:t>20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07950" y="115888"/>
          <a:ext cx="8856664" cy="655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166"/>
                <a:gridCol w="2214166"/>
                <a:gridCol w="2214166"/>
                <a:gridCol w="2214166"/>
              </a:tblGrid>
              <a:tr h="21175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醫生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歌手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音樂人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畫家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</a:tr>
              <a:tr h="23188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總統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科學家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企業家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律師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</a:tr>
              <a:tr h="21167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記者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導演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演員 湯姆．克魯斯</a:t>
                      </a:r>
                      <a:endParaRPr lang="zh-HK" altLang="en-US" sz="18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作家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0" marB="45710"/>
                </a:tc>
              </a:tr>
            </a:tbl>
          </a:graphicData>
        </a:graphic>
      </p:graphicFrame>
      <p:pic>
        <p:nvPicPr>
          <p:cNvPr id="42008" name="圖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868863"/>
            <a:ext cx="122396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51D84C53-E5F8-459E-B958-ABF55C3D5B77}" type="slidenum">
              <a:rPr lang="en-US" altLang="zh-TW">
                <a:latin typeface="Times New Roman" panose="02020603050405020304" pitchFamily="18" charset="0"/>
              </a:rPr>
              <a:pPr/>
              <a:t>21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79388" y="115888"/>
          <a:ext cx="8856664" cy="66262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166"/>
                <a:gridCol w="2214166"/>
                <a:gridCol w="2214166"/>
                <a:gridCol w="2214166"/>
              </a:tblGrid>
              <a:tr h="24219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醫生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歌手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音樂人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畫家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7" marB="45717"/>
                </a:tc>
              </a:tr>
              <a:tr h="21088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總統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科學家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企業家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律師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7" marB="45717"/>
                </a:tc>
              </a:tr>
              <a:tr h="20954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記者</a:t>
                      </a:r>
                      <a:endParaRPr lang="en-US" altLang="zh-TW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導演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演員</a:t>
                      </a:r>
                      <a:endParaRPr lang="zh-HK" altLang="en-US" sz="44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作家 安徒生</a:t>
                      </a:r>
                      <a:endParaRPr lang="en-US" altLang="zh-TW" sz="2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en-US" altLang="zh-HK" sz="4400" dirty="0" smtClean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37" marR="91437" marT="45717" marB="45717"/>
                </a:tc>
              </a:tr>
            </a:tbl>
          </a:graphicData>
        </a:graphic>
      </p:graphicFrame>
      <p:pic>
        <p:nvPicPr>
          <p:cNvPr id="4303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4" b="12228"/>
          <a:stretch>
            <a:fillRect/>
          </a:stretch>
        </p:blipFill>
        <p:spPr bwMode="auto">
          <a:xfrm>
            <a:off x="7072313" y="5121275"/>
            <a:ext cx="1944687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3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561978DA-5EA7-4E8C-A7D3-06CA39DD83B8}" type="slidenum">
              <a:rPr lang="en-US" altLang="zh-TW">
                <a:latin typeface="Times New Roman" panose="02020603050405020304" pitchFamily="18" charset="0"/>
              </a:rPr>
              <a:pPr/>
              <a:t>22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609600" y="2700338"/>
            <a:ext cx="6348413" cy="1827212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活動</a:t>
            </a:r>
            <a:r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4</a:t>
            </a:r>
            <a:r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：你懂我嗎？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4527550"/>
            <a:ext cx="6348413" cy="860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個案分享</a:t>
            </a:r>
          </a:p>
        </p:txBody>
      </p:sp>
      <p:sp>
        <p:nvSpPr>
          <p:cNvPr id="4403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1086643F-FEAB-422A-B393-246FB52A1A8F}" type="slidenum">
              <a:rPr lang="en-US" altLang="zh-TW" smtClean="0">
                <a:latin typeface="Times New Roman" panose="02020603050405020304" pitchFamily="18" charset="0"/>
              </a:rPr>
              <a:pPr/>
              <a:t>23</a:t>
            </a:fld>
            <a:endParaRPr lang="en-US" altLang="zh-TW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00338"/>
            <a:ext cx="6348413" cy="18272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HK" altLang="zh-TW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活動</a:t>
            </a:r>
            <a:r>
              <a:rPr lang="en-US" altLang="zh-TW" b="1" kern="1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5</a:t>
            </a:r>
            <a:r>
              <a:rPr lang="zh-HK" altLang="zh-TW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：總結及</a:t>
            </a:r>
            <a:r>
              <a:rPr lang="zh-HK" altLang="zh-TW" b="1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分享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4527550"/>
            <a:ext cx="6348413" cy="860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zh-TW" altLang="en-US">
              <a:cs typeface="+mn-cs"/>
            </a:endParaRP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DA7A51C2-F295-49C6-A749-0600027485F9}" type="slidenum">
              <a:rPr lang="en-US" altLang="zh-TW" smtClean="0">
                <a:latin typeface="Times New Roman" panose="02020603050405020304" pitchFamily="18" charset="0"/>
              </a:rPr>
              <a:pPr/>
              <a:t>24</a:t>
            </a:fld>
            <a:endParaRPr lang="en-US" altLang="zh-TW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00338"/>
            <a:ext cx="6348413" cy="18272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HK" altLang="zh-TW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活動</a:t>
            </a:r>
            <a:r>
              <a:rPr lang="en-US" altLang="zh-TW" b="1" kern="1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HK" altLang="zh-TW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：你看到什麼</a:t>
            </a:r>
            <a:r>
              <a:rPr lang="en-US" altLang="zh-TW" b="1" kern="100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?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4527550"/>
            <a:ext cx="6348413" cy="860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zh-TW" altLang="en-US">
              <a:cs typeface="+mn-cs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42978B46-035F-4659-8A37-BA05094C6850}" type="slidenum">
              <a:rPr lang="en-US" altLang="zh-TW" smtClean="0">
                <a:latin typeface="Times New Roman" panose="02020603050405020304" pitchFamily="18" charset="0"/>
              </a:rPr>
              <a:pPr/>
              <a:t>3</a:t>
            </a:fld>
            <a:endParaRPr lang="en-US" altLang="zh-TW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651519"/>
            <a:ext cx="4718893" cy="575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文字方塊 1"/>
          <p:cNvSpPr txBox="1">
            <a:spLocks noChangeArrowheads="1"/>
          </p:cNvSpPr>
          <p:nvPr/>
        </p:nvSpPr>
        <p:spPr bwMode="auto">
          <a:xfrm>
            <a:off x="6011863" y="4652963"/>
            <a:ext cx="178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(W.E.Hill, 1915)</a:t>
            </a:r>
            <a:endParaRPr lang="zh-TW" altLang="en-US">
              <a:solidFill>
                <a:schemeClr val="tx1"/>
              </a:solidFill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5364" name="矩形 1"/>
          <p:cNvSpPr>
            <a:spLocks noChangeArrowheads="1"/>
          </p:cNvSpPr>
          <p:nvPr/>
        </p:nvSpPr>
        <p:spPr bwMode="auto">
          <a:xfrm>
            <a:off x="971550" y="6524625"/>
            <a:ext cx="7921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000">
                <a:solidFill>
                  <a:srgbClr val="222222"/>
                </a:solidFill>
                <a:latin typeface="Arial" panose="020B0604020202020204" pitchFamily="34" charset="0"/>
                <a:ea typeface="맑은 고딕" panose="020B0503020000020004" pitchFamily="34" charset="-127"/>
              </a:rPr>
              <a:t>圖片來源：</a:t>
            </a:r>
            <a:r>
              <a:rPr lang="en-US" altLang="zh-TW" sz="1000">
                <a:solidFill>
                  <a:srgbClr val="222222"/>
                </a:solidFill>
                <a:latin typeface="Arial" panose="020B0604020202020204" pitchFamily="34" charset="0"/>
                <a:ea typeface="맑은 고딕" panose="020B0503020000020004" pitchFamily="34" charset="-127"/>
              </a:rPr>
              <a:t>Wikimedia Commons</a:t>
            </a:r>
            <a:r>
              <a:rPr lang="zh-TW" altLang="en-US" sz="1000">
                <a:solidFill>
                  <a:srgbClr val="222222"/>
                </a:solidFill>
                <a:latin typeface="Arial" panose="020B0604020202020204" pitchFamily="34" charset="0"/>
                <a:ea typeface="맑은 고딕" panose="020B0503020000020004" pitchFamily="34" charset="-127"/>
              </a:rPr>
              <a:t>。取自：</a:t>
            </a:r>
            <a:r>
              <a:rPr lang="en-US" altLang="zh-TW" sz="1000">
                <a:solidFill>
                  <a:srgbClr val="222222"/>
                </a:solidFill>
                <a:latin typeface="Arial" panose="020B0604020202020204" pitchFamily="34" charset="0"/>
                <a:ea typeface="맑은 고딕" panose="020B0503020000020004" pitchFamily="34" charset="-127"/>
              </a:rPr>
              <a:t> https://commons.wikimedia.org/wiki/File:Youngoldwoman.jpg</a:t>
            </a:r>
            <a:endParaRPr lang="zh-TW" altLang="en-US" sz="1000">
              <a:solidFill>
                <a:schemeClr val="tx1"/>
              </a:solidFill>
              <a:latin typeface="Arial" panose="020B0604020202020204" pitchFamily="34" charset="0"/>
              <a:ea typeface="맑은 고딕" panose="020B0503020000020004" pitchFamily="34" charset="-127"/>
            </a:endParaRPr>
          </a:p>
        </p:txBody>
      </p:sp>
      <p:sp>
        <p:nvSpPr>
          <p:cNvPr id="1536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B26688DF-9266-48B3-AABC-AE25C9E7111D}" type="slidenum">
              <a:rPr lang="en-US" altLang="zh-TW">
                <a:latin typeface="Times New Roman" panose="02020603050405020304" pitchFamily="18" charset="0"/>
              </a:rPr>
              <a:pPr/>
              <a:t>4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609600" y="2700338"/>
            <a:ext cx="6348413" cy="1827212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活動</a:t>
            </a:r>
            <a:r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：你懂得你的子女嗎？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4527550"/>
            <a:ext cx="6348413" cy="860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zh-TW" altLang="en-US">
              <a:cs typeface="+mn-cs"/>
            </a:endParaRPr>
          </a:p>
        </p:txBody>
      </p:sp>
      <p:sp>
        <p:nvSpPr>
          <p:cNvPr id="1638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E96832A2-2E8F-4A5D-BD22-76AEBB0F04A8}" type="slidenum">
              <a:rPr lang="en-US" altLang="zh-TW" smtClean="0">
                <a:latin typeface="Times New Roman" panose="02020603050405020304" pitchFamily="18" charset="0"/>
              </a:rPr>
              <a:pPr/>
              <a:t>5</a:t>
            </a:fld>
            <a:endParaRPr lang="en-US" altLang="zh-TW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827584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6A68AB3F-769C-44F2-A92F-439957FAB97A}" type="slidenum">
              <a:rPr lang="en-US" altLang="zh-TW">
                <a:latin typeface="Times New Roman" panose="02020603050405020304" pitchFamily="18" charset="0"/>
              </a:rPr>
              <a:pPr/>
              <a:t>6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處理學生學習差異所要考慮的，</a:t>
            </a:r>
            <a:endParaRPr lang="en-US" altLang="zh-TW" sz="2000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不是要積極令弱勢學生的成績與一般學生看齊，</a:t>
            </a:r>
            <a:endParaRPr lang="en-US" altLang="zh-TW" sz="2000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2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而是令他們有持續學習的動機，仍想在學校受教育</a:t>
            </a:r>
            <a:endParaRPr lang="en-US" altLang="zh-TW" sz="2000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946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49652E92-E8AE-4699-9E94-D5967E78028B}" type="slidenum">
              <a:rPr lang="en-US" altLang="zh-TW">
                <a:latin typeface="Times New Roman" panose="02020603050405020304" pitchFamily="18" charset="0"/>
              </a:rPr>
              <a:pPr/>
              <a:t>7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kumimoji="1"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生涯規劃是一個深思熟慮的過程</a:t>
            </a:r>
            <a:r>
              <a:rPr kumimoji="1"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，</a:t>
            </a:r>
            <a:endParaRPr kumimoji="1" lang="en-US" altLang="zh-TW" sz="2000" dirty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kumimoji="1"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1"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讓</a:t>
            </a:r>
            <a:r>
              <a:rPr kumimoji="1"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人能整全地規劃一生，包括生命中重要的範疇</a:t>
            </a:r>
            <a:r>
              <a:rPr kumimoji="1"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，</a:t>
            </a:r>
            <a:endParaRPr kumimoji="1" lang="en-US" altLang="zh-TW" sz="2000" dirty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kumimoji="1"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如</a:t>
            </a:r>
            <a:r>
              <a:rPr kumimoji="1"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工作、學習、人際關係和閒暇</a:t>
            </a:r>
            <a:r>
              <a:rPr kumimoji="1"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。</a:t>
            </a:r>
            <a:endParaRPr kumimoji="1"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kumimoji="1"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這</a:t>
            </a:r>
            <a:r>
              <a:rPr kumimoji="1"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過程也要求人在其社會環境</a:t>
            </a:r>
            <a:r>
              <a:rPr kumimoji="1"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中</a:t>
            </a:r>
            <a:endParaRPr kumimoji="1"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kumimoji="1"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按</a:t>
            </a:r>
            <a:r>
              <a:rPr kumimoji="1"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步驟積極地實施所訂的計劃</a:t>
            </a:r>
            <a:r>
              <a:rPr kumimoji="1"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。</a:t>
            </a:r>
            <a:endParaRPr kumimoji="1"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kumimoji="1"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kumimoji="1" lang="en-US" altLang="zh-TW" sz="2000" dirty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kumimoji="1"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kumimoji="1" lang="en-US" altLang="zh-TW" sz="2000" dirty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168440401"/>
              </p:ext>
            </p:extLst>
          </p:nvPr>
        </p:nvGraphicFramePr>
        <p:xfrm>
          <a:off x="1043608" y="3861048"/>
          <a:ext cx="609600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3" name="矩形 6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HY그래픽M"/>
                <a:cs typeface="HY그래픽M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zh-TW" altLang="en-US">
              <a:solidFill>
                <a:srgbClr val="000000"/>
              </a:solidFill>
              <a:latin typeface="Arial" panose="020B0604020202020204" pitchFamily="34" charset="0"/>
              <a:ea typeface="맑은 고딕" panose="020B0503020000020004" pitchFamily="34" charset="-127"/>
            </a:endParaRPr>
          </a:p>
        </p:txBody>
      </p:sp>
      <p:sp>
        <p:nvSpPr>
          <p:cNvPr id="2253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CB604D48-9773-4A5E-AB3E-7A5E64B55C3F}" type="slidenum">
              <a:rPr lang="en-US" altLang="zh-TW">
                <a:latin typeface="Times New Roman" panose="02020603050405020304" pitchFamily="18" charset="0"/>
              </a:rPr>
              <a:pPr/>
              <a:t>8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609600" y="2700338"/>
            <a:ext cx="6348413" cy="1827212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活動</a:t>
            </a:r>
            <a:r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：另眼相看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4527550"/>
            <a:ext cx="6348413" cy="860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zh-TW" altLang="en-US">
              <a:cs typeface="+mn-cs"/>
            </a:endParaRPr>
          </a:p>
        </p:txBody>
      </p:sp>
      <p:sp>
        <p:nvSpPr>
          <p:cNvPr id="2458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9CBFF8E3-3426-41F6-948C-F68F83A22D8C}" type="slidenum">
              <a:rPr lang="en-US" altLang="zh-TW" smtClean="0">
                <a:latin typeface="Times New Roman" panose="02020603050405020304" pitchFamily="18" charset="0"/>
              </a:rPr>
              <a:pPr/>
              <a:t>9</a:t>
            </a:fld>
            <a:endParaRPr lang="en-US" altLang="zh-TW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478</Words>
  <Application>Microsoft Office PowerPoint</Application>
  <PresentationFormat>如螢幕大小 (4:3)</PresentationFormat>
  <Paragraphs>226</Paragraphs>
  <Slides>24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4" baseType="lpstr">
      <vt:lpstr>HY그래픽M</vt:lpstr>
      <vt:lpstr>맑은 고딕</vt:lpstr>
      <vt:lpstr>微軟正黑體</vt:lpstr>
      <vt:lpstr>新細明體</vt:lpstr>
      <vt:lpstr>Arial</vt:lpstr>
      <vt:lpstr>Calibri</vt:lpstr>
      <vt:lpstr>Times New Roman</vt:lpstr>
      <vt:lpstr>Trebuchet MS</vt:lpstr>
      <vt:lpstr>Wingdings 3</vt:lpstr>
      <vt:lpstr>多面向</vt:lpstr>
      <vt:lpstr>家長工作坊</vt:lpstr>
      <vt:lpstr>請你用五個形容詞， 描述子女在你心目中的觀感</vt:lpstr>
      <vt:lpstr>活動1：你看到什麼?</vt:lpstr>
      <vt:lpstr>PowerPoint 簡報</vt:lpstr>
      <vt:lpstr>活動2：你懂得你的子女嗎？</vt:lpstr>
      <vt:lpstr>PowerPoint 簡報</vt:lpstr>
      <vt:lpstr>PowerPoint 簡報</vt:lpstr>
      <vt:lpstr>PowerPoint 簡報</vt:lpstr>
      <vt:lpstr>活動2：另眼相看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活動4：你懂我嗎？</vt:lpstr>
      <vt:lpstr>活動5：總結及分享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LAM HO LUN, Hllam</cp:lastModifiedBy>
  <cp:revision>143</cp:revision>
  <cp:lastPrinted>2017-01-18T07:04:45Z</cp:lastPrinted>
  <dcterms:created xsi:type="dcterms:W3CDTF">2014-04-01T16:35:38Z</dcterms:created>
  <dcterms:modified xsi:type="dcterms:W3CDTF">2018-04-25T03:31:49Z</dcterms:modified>
</cp:coreProperties>
</file>