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36" r:id="rId1"/>
  </p:sldMasterIdLst>
  <p:notesMasterIdLst>
    <p:notesMasterId r:id="rId13"/>
  </p:notesMasterIdLst>
  <p:handoutMasterIdLst>
    <p:handoutMasterId r:id="rId14"/>
  </p:handoutMasterIdLst>
  <p:sldIdLst>
    <p:sldId id="509" r:id="rId2"/>
    <p:sldId id="500" r:id="rId3"/>
    <p:sldId id="508" r:id="rId4"/>
    <p:sldId id="501" r:id="rId5"/>
    <p:sldId id="503" r:id="rId6"/>
    <p:sldId id="504" r:id="rId7"/>
    <p:sldId id="505" r:id="rId8"/>
    <p:sldId id="506" r:id="rId9"/>
    <p:sldId id="480" r:id="rId10"/>
    <p:sldId id="444" r:id="rId11"/>
    <p:sldId id="445" r:id="rId12"/>
  </p:sldIdLst>
  <p:sldSz cx="9144000" cy="6858000" type="screen4x3"/>
  <p:notesSz cx="6797675" cy="9926638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Verdan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Verdan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Verdan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Verdan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AAAA"/>
    <a:srgbClr val="7030A0"/>
    <a:srgbClr val="4472C4"/>
    <a:srgbClr val="548235"/>
    <a:srgbClr val="FFC000"/>
    <a:srgbClr val="FFD966"/>
    <a:srgbClr val="543DDD"/>
    <a:srgbClr val="27A5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中等深淺樣式 4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06" autoAdjust="0"/>
    <p:restoredTop sz="94604" autoAdjust="0"/>
  </p:normalViewPr>
  <p:slideViewPr>
    <p:cSldViewPr>
      <p:cViewPr varScale="1">
        <p:scale>
          <a:sx n="77" d="100"/>
          <a:sy n="77" d="100"/>
        </p:scale>
        <p:origin x="682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B41C5B-723C-45BB-9E4A-F2A6B8294B2E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BEA41723-D9FD-48E8-AB7D-0C456F0CED20}">
      <dgm:prSet phldrT="[文字]" custT="1"/>
      <dgm:spPr/>
      <dgm:t>
        <a:bodyPr/>
        <a:lstStyle/>
        <a:p>
          <a:r>
            <a:rPr lang="zh-TW" altLang="en-US" sz="2400" dirty="0" smtClean="0"/>
            <a:t>深呼吸</a:t>
          </a:r>
          <a:endParaRPr lang="zh-TW" altLang="en-US" sz="2400" dirty="0"/>
        </a:p>
      </dgm:t>
    </dgm:pt>
    <dgm:pt modelId="{C05CCC2F-61B5-4B7F-8F70-D2F3C20706C8}" type="parTrans" cxnId="{32A5DB63-7958-483D-AC01-05FAF084D3DE}">
      <dgm:prSet/>
      <dgm:spPr/>
      <dgm:t>
        <a:bodyPr/>
        <a:lstStyle/>
        <a:p>
          <a:endParaRPr lang="zh-TW" altLang="en-US"/>
        </a:p>
      </dgm:t>
    </dgm:pt>
    <dgm:pt modelId="{3E5A983E-5C45-4FBE-8E7A-6F4F836068BF}" type="sibTrans" cxnId="{32A5DB63-7958-483D-AC01-05FAF084D3DE}">
      <dgm:prSet/>
      <dgm:spPr/>
      <dgm:t>
        <a:bodyPr/>
        <a:lstStyle/>
        <a:p>
          <a:endParaRPr lang="zh-TW" altLang="en-US"/>
        </a:p>
      </dgm:t>
    </dgm:pt>
    <dgm:pt modelId="{1A08146F-9493-4B65-8A42-4D2B0E0FE5C5}">
      <dgm:prSet phldrT="[文字]"/>
      <dgm:spPr/>
      <dgm:t>
        <a:bodyPr/>
        <a:lstStyle/>
        <a:p>
          <a:r>
            <a:rPr lang="zh-TW" altLang="en-US" dirty="0" smtClean="0"/>
            <a:t>界定問題</a:t>
          </a:r>
          <a:endParaRPr lang="zh-TW" altLang="en-US" dirty="0"/>
        </a:p>
      </dgm:t>
    </dgm:pt>
    <dgm:pt modelId="{172E0D90-660A-410B-84C1-0150C5EE6A99}" type="parTrans" cxnId="{B82E9267-B729-4366-A87B-89BCFE816907}">
      <dgm:prSet/>
      <dgm:spPr/>
      <dgm:t>
        <a:bodyPr/>
        <a:lstStyle/>
        <a:p>
          <a:endParaRPr lang="zh-TW" altLang="en-US"/>
        </a:p>
      </dgm:t>
    </dgm:pt>
    <dgm:pt modelId="{8AFB2220-46A8-4FAC-AF04-568ED42F59B8}" type="sibTrans" cxnId="{B82E9267-B729-4366-A87B-89BCFE816907}">
      <dgm:prSet/>
      <dgm:spPr/>
      <dgm:t>
        <a:bodyPr/>
        <a:lstStyle/>
        <a:p>
          <a:endParaRPr lang="zh-TW" altLang="en-US"/>
        </a:p>
      </dgm:t>
    </dgm:pt>
    <dgm:pt modelId="{E1545127-6513-4A12-BB14-59C4FCE790A7}">
      <dgm:prSet phldrT="[文字]"/>
      <dgm:spPr/>
      <dgm:t>
        <a:bodyPr/>
        <a:lstStyle/>
        <a:p>
          <a:r>
            <a:rPr lang="zh-TW" altLang="en-US" dirty="0" smtClean="0"/>
            <a:t>列出方法</a:t>
          </a:r>
          <a:endParaRPr lang="zh-TW" altLang="en-US" dirty="0"/>
        </a:p>
      </dgm:t>
    </dgm:pt>
    <dgm:pt modelId="{4D71E5EA-E85E-47C7-84F1-C7D676797247}" type="parTrans" cxnId="{D7E03842-7E1A-41F9-A38D-E0B3BEF84BE3}">
      <dgm:prSet/>
      <dgm:spPr/>
      <dgm:t>
        <a:bodyPr/>
        <a:lstStyle/>
        <a:p>
          <a:endParaRPr lang="zh-TW" altLang="en-US"/>
        </a:p>
      </dgm:t>
    </dgm:pt>
    <dgm:pt modelId="{A6AA7C73-B9D4-49C3-A938-0201A8D2CA57}" type="sibTrans" cxnId="{D7E03842-7E1A-41F9-A38D-E0B3BEF84BE3}">
      <dgm:prSet/>
      <dgm:spPr/>
      <dgm:t>
        <a:bodyPr/>
        <a:lstStyle/>
        <a:p>
          <a:endParaRPr lang="zh-TW" altLang="en-US"/>
        </a:p>
      </dgm:t>
    </dgm:pt>
    <dgm:pt modelId="{F4CE7092-9EB3-43B3-9E89-41B9F79ED4E5}">
      <dgm:prSet phldrT="[文字]"/>
      <dgm:spPr/>
      <dgm:t>
        <a:bodyPr/>
        <a:lstStyle/>
        <a:p>
          <a:r>
            <a:rPr lang="zh-TW" altLang="en-US" smtClean="0"/>
            <a:t>回顧</a:t>
          </a:r>
          <a:endParaRPr lang="zh-TW" altLang="en-US" dirty="0"/>
        </a:p>
      </dgm:t>
    </dgm:pt>
    <dgm:pt modelId="{7BEBC4E1-F037-43AC-BE5F-04BD16496070}" type="parTrans" cxnId="{BD5A091E-0660-42BE-9DEE-B967E2C0C6C8}">
      <dgm:prSet/>
      <dgm:spPr/>
      <dgm:t>
        <a:bodyPr/>
        <a:lstStyle/>
        <a:p>
          <a:endParaRPr lang="zh-TW" altLang="en-US"/>
        </a:p>
      </dgm:t>
    </dgm:pt>
    <dgm:pt modelId="{78A664AD-CA42-498B-A583-F5141AD82AF0}" type="sibTrans" cxnId="{BD5A091E-0660-42BE-9DEE-B967E2C0C6C8}">
      <dgm:prSet/>
      <dgm:spPr/>
      <dgm:t>
        <a:bodyPr/>
        <a:lstStyle/>
        <a:p>
          <a:endParaRPr lang="zh-TW" altLang="en-US"/>
        </a:p>
      </dgm:t>
    </dgm:pt>
    <dgm:pt modelId="{18F2B2D4-9258-4C53-8C67-29F6B01530B9}">
      <dgm:prSet phldrT="[文字]"/>
      <dgm:spPr/>
      <dgm:t>
        <a:bodyPr/>
        <a:lstStyle/>
        <a:p>
          <a:r>
            <a:rPr lang="zh-TW" altLang="en-US" dirty="0" smtClean="0"/>
            <a:t>衡量後果</a:t>
          </a:r>
          <a:endParaRPr lang="zh-TW" altLang="en-US" dirty="0"/>
        </a:p>
      </dgm:t>
    </dgm:pt>
    <dgm:pt modelId="{A85E092A-4BA0-4564-AF8B-A1069F1F6CC6}" type="parTrans" cxnId="{3718446F-B342-452A-BBCF-FA0AAA84EB54}">
      <dgm:prSet/>
      <dgm:spPr/>
      <dgm:t>
        <a:bodyPr/>
        <a:lstStyle/>
        <a:p>
          <a:endParaRPr lang="zh-TW" altLang="en-US"/>
        </a:p>
      </dgm:t>
    </dgm:pt>
    <dgm:pt modelId="{E13BC656-1FC0-40A0-9015-6AB2204CC02A}" type="sibTrans" cxnId="{3718446F-B342-452A-BBCF-FA0AAA84EB54}">
      <dgm:prSet/>
      <dgm:spPr/>
      <dgm:t>
        <a:bodyPr/>
        <a:lstStyle/>
        <a:p>
          <a:endParaRPr lang="zh-TW" altLang="en-US"/>
        </a:p>
      </dgm:t>
    </dgm:pt>
    <dgm:pt modelId="{FCE86ADE-4ADF-4B6C-B531-D1CBA117FA81}">
      <dgm:prSet phldrT="[文字]"/>
      <dgm:spPr/>
      <dgm:t>
        <a:bodyPr/>
        <a:lstStyle/>
        <a:p>
          <a:r>
            <a:rPr lang="zh-TW" altLang="en-US" dirty="0" smtClean="0"/>
            <a:t>付諸實行</a:t>
          </a:r>
          <a:endParaRPr lang="zh-TW" altLang="en-US" dirty="0"/>
        </a:p>
      </dgm:t>
    </dgm:pt>
    <dgm:pt modelId="{96C8AD58-81C7-457E-8182-E6E9DCEC0156}" type="parTrans" cxnId="{9607C16D-AC92-419B-BEFD-2DEA83C5A60A}">
      <dgm:prSet/>
      <dgm:spPr/>
      <dgm:t>
        <a:bodyPr/>
        <a:lstStyle/>
        <a:p>
          <a:endParaRPr lang="zh-TW" altLang="en-US"/>
        </a:p>
      </dgm:t>
    </dgm:pt>
    <dgm:pt modelId="{D5822BBB-EE05-468F-B8DA-B6C3C64F0A90}" type="sibTrans" cxnId="{9607C16D-AC92-419B-BEFD-2DEA83C5A60A}">
      <dgm:prSet/>
      <dgm:spPr/>
      <dgm:t>
        <a:bodyPr/>
        <a:lstStyle/>
        <a:p>
          <a:endParaRPr lang="zh-TW" altLang="en-US"/>
        </a:p>
      </dgm:t>
    </dgm:pt>
    <dgm:pt modelId="{C1E9D36F-9F77-4002-8A37-4640653BFF18}" type="pres">
      <dgm:prSet presAssocID="{23B41C5B-723C-45BB-9E4A-F2A6B8294B2E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zh-TW" altLang="en-US"/>
        </a:p>
      </dgm:t>
    </dgm:pt>
    <dgm:pt modelId="{EECD1DC1-1970-4926-A69F-57D4FA7D7DCA}" type="pres">
      <dgm:prSet presAssocID="{BEA41723-D9FD-48E8-AB7D-0C456F0CED20}" presName="composite" presStyleCnt="0"/>
      <dgm:spPr/>
    </dgm:pt>
    <dgm:pt modelId="{0097CC84-15DF-4544-944B-769EB7F4FE60}" type="pres">
      <dgm:prSet presAssocID="{BEA41723-D9FD-48E8-AB7D-0C456F0CED20}" presName="LShape" presStyleLbl="alignNode1" presStyleIdx="0" presStyleCnt="11"/>
      <dgm:spPr>
        <a:solidFill>
          <a:srgbClr val="FF0000"/>
        </a:solidFill>
        <a:ln>
          <a:noFill/>
        </a:ln>
      </dgm:spPr>
    </dgm:pt>
    <dgm:pt modelId="{B5C120FE-C3FE-4ABB-B64B-A2C687066B89}" type="pres">
      <dgm:prSet presAssocID="{BEA41723-D9FD-48E8-AB7D-0C456F0CED20}" presName="ParentText" presStyleLbl="revTx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281E63A-05A1-4685-AF65-303108E14CAB}" type="pres">
      <dgm:prSet presAssocID="{BEA41723-D9FD-48E8-AB7D-0C456F0CED20}" presName="Triangle" presStyleLbl="alignNode1" presStyleIdx="1" presStyleCnt="11"/>
      <dgm:spPr>
        <a:solidFill>
          <a:srgbClr val="FF0000"/>
        </a:solidFill>
        <a:ln>
          <a:noFill/>
        </a:ln>
      </dgm:spPr>
    </dgm:pt>
    <dgm:pt modelId="{A28C02DB-CADD-4E2A-9617-6AA29954029B}" type="pres">
      <dgm:prSet presAssocID="{3E5A983E-5C45-4FBE-8E7A-6F4F836068BF}" presName="sibTrans" presStyleCnt="0"/>
      <dgm:spPr/>
    </dgm:pt>
    <dgm:pt modelId="{0ED04644-4FFE-415B-A8D5-C410B4E46343}" type="pres">
      <dgm:prSet presAssocID="{3E5A983E-5C45-4FBE-8E7A-6F4F836068BF}" presName="space" presStyleCnt="0"/>
      <dgm:spPr/>
    </dgm:pt>
    <dgm:pt modelId="{021449F6-EB90-4D97-B0F2-503F63D9BA53}" type="pres">
      <dgm:prSet presAssocID="{1A08146F-9493-4B65-8A42-4D2B0E0FE5C5}" presName="composite" presStyleCnt="0"/>
      <dgm:spPr/>
    </dgm:pt>
    <dgm:pt modelId="{FEBDFC27-7C23-438E-9374-43ACD5263D8D}" type="pres">
      <dgm:prSet presAssocID="{1A08146F-9493-4B65-8A42-4D2B0E0FE5C5}" presName="LShape" presStyleLbl="alignNode1" presStyleIdx="2" presStyleCnt="11"/>
      <dgm:spPr>
        <a:solidFill>
          <a:srgbClr val="FFC000"/>
        </a:solidFill>
        <a:ln>
          <a:noFill/>
        </a:ln>
      </dgm:spPr>
    </dgm:pt>
    <dgm:pt modelId="{9B0E1C53-B95A-4BEE-A89F-36FFC3B12398}" type="pres">
      <dgm:prSet presAssocID="{1A08146F-9493-4B65-8A42-4D2B0E0FE5C5}" presName="ParentText" presStyleLbl="revTx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37423D9-D4D5-4117-A8E0-DE71F91B0ED5}" type="pres">
      <dgm:prSet presAssocID="{1A08146F-9493-4B65-8A42-4D2B0E0FE5C5}" presName="Triangle" presStyleLbl="alignNode1" presStyleIdx="3" presStyleCnt="11"/>
      <dgm:spPr>
        <a:solidFill>
          <a:srgbClr val="FFC000"/>
        </a:solidFill>
        <a:ln>
          <a:noFill/>
        </a:ln>
      </dgm:spPr>
    </dgm:pt>
    <dgm:pt modelId="{313FD6C9-04F9-42AA-8F31-22EE00F3C9A9}" type="pres">
      <dgm:prSet presAssocID="{8AFB2220-46A8-4FAC-AF04-568ED42F59B8}" presName="sibTrans" presStyleCnt="0"/>
      <dgm:spPr/>
    </dgm:pt>
    <dgm:pt modelId="{1CEECD4A-FBD9-46BB-83E6-7AA3B38845E4}" type="pres">
      <dgm:prSet presAssocID="{8AFB2220-46A8-4FAC-AF04-568ED42F59B8}" presName="space" presStyleCnt="0"/>
      <dgm:spPr/>
    </dgm:pt>
    <dgm:pt modelId="{2407DEBD-DB64-4E94-A350-9B85056B8F5E}" type="pres">
      <dgm:prSet presAssocID="{E1545127-6513-4A12-BB14-59C4FCE790A7}" presName="composite" presStyleCnt="0"/>
      <dgm:spPr/>
    </dgm:pt>
    <dgm:pt modelId="{DF6D6C1E-196F-40EB-A264-57E91E98720A}" type="pres">
      <dgm:prSet presAssocID="{E1545127-6513-4A12-BB14-59C4FCE790A7}" presName="LShape" presStyleLbl="alignNode1" presStyleIdx="4" presStyleCnt="11"/>
      <dgm:spPr>
        <a:solidFill>
          <a:schemeClr val="accent4">
            <a:lumMod val="60000"/>
            <a:lumOff val="40000"/>
          </a:schemeClr>
        </a:solidFill>
        <a:ln>
          <a:noFill/>
        </a:ln>
      </dgm:spPr>
    </dgm:pt>
    <dgm:pt modelId="{0CD43DE5-A8EE-43D7-971B-707E3B71B17B}" type="pres">
      <dgm:prSet presAssocID="{E1545127-6513-4A12-BB14-59C4FCE790A7}" presName="ParentText" presStyleLbl="revTx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5D33085-571E-403F-88AA-8BE5C1DD0447}" type="pres">
      <dgm:prSet presAssocID="{E1545127-6513-4A12-BB14-59C4FCE790A7}" presName="Triangle" presStyleLbl="alignNode1" presStyleIdx="5" presStyleCnt="11"/>
      <dgm:spPr>
        <a:solidFill>
          <a:srgbClr val="FFD966"/>
        </a:solidFill>
        <a:ln>
          <a:noFill/>
        </a:ln>
      </dgm:spPr>
    </dgm:pt>
    <dgm:pt modelId="{EAFD30A3-6536-4B3E-B75A-4B32DED46908}" type="pres">
      <dgm:prSet presAssocID="{A6AA7C73-B9D4-49C3-A938-0201A8D2CA57}" presName="sibTrans" presStyleCnt="0"/>
      <dgm:spPr/>
    </dgm:pt>
    <dgm:pt modelId="{FE1B50CA-9A0C-44A4-84F6-EF55774F9755}" type="pres">
      <dgm:prSet presAssocID="{A6AA7C73-B9D4-49C3-A938-0201A8D2CA57}" presName="space" presStyleCnt="0"/>
      <dgm:spPr/>
    </dgm:pt>
    <dgm:pt modelId="{08BB40E0-A302-455C-97BE-ACB1B6CBE362}" type="pres">
      <dgm:prSet presAssocID="{18F2B2D4-9258-4C53-8C67-29F6B01530B9}" presName="composite" presStyleCnt="0"/>
      <dgm:spPr/>
    </dgm:pt>
    <dgm:pt modelId="{42333D41-315A-415E-8C82-0AEBECDA70F5}" type="pres">
      <dgm:prSet presAssocID="{18F2B2D4-9258-4C53-8C67-29F6B01530B9}" presName="LShape" presStyleLbl="alignNode1" presStyleIdx="6" presStyleCnt="11"/>
      <dgm:spPr>
        <a:solidFill>
          <a:schemeClr val="accent6">
            <a:lumMod val="75000"/>
          </a:schemeClr>
        </a:solidFill>
        <a:ln>
          <a:noFill/>
        </a:ln>
      </dgm:spPr>
      <dgm:t>
        <a:bodyPr/>
        <a:lstStyle/>
        <a:p>
          <a:endParaRPr lang="zh-TW" altLang="en-US"/>
        </a:p>
      </dgm:t>
    </dgm:pt>
    <dgm:pt modelId="{51C27C94-7799-41A3-8B7E-825EA79F4808}" type="pres">
      <dgm:prSet presAssocID="{18F2B2D4-9258-4C53-8C67-29F6B01530B9}" presName="ParentText" presStyleLbl="revTx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81E8134-F31E-44E9-A071-1C76B61857F0}" type="pres">
      <dgm:prSet presAssocID="{18F2B2D4-9258-4C53-8C67-29F6B01530B9}" presName="Triangle" presStyleLbl="alignNode1" presStyleIdx="7" presStyleCnt="11"/>
      <dgm:spPr>
        <a:solidFill>
          <a:srgbClr val="548235"/>
        </a:solidFill>
        <a:ln>
          <a:noFill/>
        </a:ln>
      </dgm:spPr>
    </dgm:pt>
    <dgm:pt modelId="{247B29DE-CDD3-46A8-9E5E-2BABD9BE8023}" type="pres">
      <dgm:prSet presAssocID="{E13BC656-1FC0-40A0-9015-6AB2204CC02A}" presName="sibTrans" presStyleCnt="0"/>
      <dgm:spPr/>
    </dgm:pt>
    <dgm:pt modelId="{0F4B66D5-7B17-45AD-9736-CF6B84DDE4A4}" type="pres">
      <dgm:prSet presAssocID="{E13BC656-1FC0-40A0-9015-6AB2204CC02A}" presName="space" presStyleCnt="0"/>
      <dgm:spPr/>
    </dgm:pt>
    <dgm:pt modelId="{B20A32D4-D785-470D-98C5-B13C611FFF78}" type="pres">
      <dgm:prSet presAssocID="{FCE86ADE-4ADF-4B6C-B531-D1CBA117FA81}" presName="composite" presStyleCnt="0"/>
      <dgm:spPr/>
    </dgm:pt>
    <dgm:pt modelId="{FEAA6CDE-442B-4323-AC1B-6232CE1F9432}" type="pres">
      <dgm:prSet presAssocID="{FCE86ADE-4ADF-4B6C-B531-D1CBA117FA81}" presName="LShape" presStyleLbl="alignNode1" presStyleIdx="8" presStyleCnt="11"/>
      <dgm:spPr>
        <a:ln>
          <a:noFill/>
        </a:ln>
      </dgm:spPr>
      <dgm:t>
        <a:bodyPr/>
        <a:lstStyle/>
        <a:p>
          <a:endParaRPr lang="zh-TW" altLang="en-US"/>
        </a:p>
      </dgm:t>
    </dgm:pt>
    <dgm:pt modelId="{55880EB2-42A3-4456-AC07-7FED51943266}" type="pres">
      <dgm:prSet presAssocID="{FCE86ADE-4ADF-4B6C-B531-D1CBA117FA81}" presName="ParentText" presStyleLbl="revTx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05065AB-414F-43A3-ABE8-98ACDB9F0FA8}" type="pres">
      <dgm:prSet presAssocID="{FCE86ADE-4ADF-4B6C-B531-D1CBA117FA81}" presName="Triangle" presStyleLbl="alignNode1" presStyleIdx="9" presStyleCnt="11"/>
      <dgm:spPr>
        <a:solidFill>
          <a:srgbClr val="4472C4"/>
        </a:solidFill>
        <a:ln>
          <a:noFill/>
        </a:ln>
      </dgm:spPr>
    </dgm:pt>
    <dgm:pt modelId="{7D1F735A-4883-424E-BD94-E4FEF1282D8B}" type="pres">
      <dgm:prSet presAssocID="{D5822BBB-EE05-468F-B8DA-B6C3C64F0A90}" presName="sibTrans" presStyleCnt="0"/>
      <dgm:spPr/>
    </dgm:pt>
    <dgm:pt modelId="{6B3AAC06-04DD-45E8-A7F2-D3872378EAC7}" type="pres">
      <dgm:prSet presAssocID="{D5822BBB-EE05-468F-B8DA-B6C3C64F0A90}" presName="space" presStyleCnt="0"/>
      <dgm:spPr/>
    </dgm:pt>
    <dgm:pt modelId="{02CAADA9-F721-4C9F-A972-C4DF25453EE5}" type="pres">
      <dgm:prSet presAssocID="{F4CE7092-9EB3-43B3-9E89-41B9F79ED4E5}" presName="composite" presStyleCnt="0"/>
      <dgm:spPr/>
    </dgm:pt>
    <dgm:pt modelId="{FAE52270-CD93-43E1-A769-096C19E7C545}" type="pres">
      <dgm:prSet presAssocID="{F4CE7092-9EB3-43B3-9E89-41B9F79ED4E5}" presName="LShape" presStyleLbl="alignNode1" presStyleIdx="10" presStyleCnt="11"/>
      <dgm:spPr>
        <a:solidFill>
          <a:srgbClr val="7030A0"/>
        </a:solidFill>
        <a:ln>
          <a:noFill/>
        </a:ln>
      </dgm:spPr>
      <dgm:t>
        <a:bodyPr/>
        <a:lstStyle/>
        <a:p>
          <a:endParaRPr lang="zh-TW" altLang="en-US"/>
        </a:p>
      </dgm:t>
    </dgm:pt>
    <dgm:pt modelId="{47AED2FF-E8E6-431A-A2F0-86C7768D9C6E}" type="pres">
      <dgm:prSet presAssocID="{F4CE7092-9EB3-43B3-9E89-41B9F79ED4E5}" presName="ParentText" presStyleLbl="revTx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366DB341-20F1-4496-A977-3133B630078F}" type="presOf" srcId="{FCE86ADE-4ADF-4B6C-B531-D1CBA117FA81}" destId="{55880EB2-42A3-4456-AC07-7FED51943266}" srcOrd="0" destOrd="0" presId="urn:microsoft.com/office/officeart/2009/3/layout/StepUpProcess"/>
    <dgm:cxn modelId="{9704460B-D902-434D-9FC2-AF7DDD989ABA}" type="presOf" srcId="{BEA41723-D9FD-48E8-AB7D-0C456F0CED20}" destId="{B5C120FE-C3FE-4ABB-B64B-A2C687066B89}" srcOrd="0" destOrd="0" presId="urn:microsoft.com/office/officeart/2009/3/layout/StepUpProcess"/>
    <dgm:cxn modelId="{BD5A091E-0660-42BE-9DEE-B967E2C0C6C8}" srcId="{23B41C5B-723C-45BB-9E4A-F2A6B8294B2E}" destId="{F4CE7092-9EB3-43B3-9E89-41B9F79ED4E5}" srcOrd="5" destOrd="0" parTransId="{7BEBC4E1-F037-43AC-BE5F-04BD16496070}" sibTransId="{78A664AD-CA42-498B-A583-F5141AD82AF0}"/>
    <dgm:cxn modelId="{B82E9267-B729-4366-A87B-89BCFE816907}" srcId="{23B41C5B-723C-45BB-9E4A-F2A6B8294B2E}" destId="{1A08146F-9493-4B65-8A42-4D2B0E0FE5C5}" srcOrd="1" destOrd="0" parTransId="{172E0D90-660A-410B-84C1-0150C5EE6A99}" sibTransId="{8AFB2220-46A8-4FAC-AF04-568ED42F59B8}"/>
    <dgm:cxn modelId="{9607C16D-AC92-419B-BEFD-2DEA83C5A60A}" srcId="{23B41C5B-723C-45BB-9E4A-F2A6B8294B2E}" destId="{FCE86ADE-4ADF-4B6C-B531-D1CBA117FA81}" srcOrd="4" destOrd="0" parTransId="{96C8AD58-81C7-457E-8182-E6E9DCEC0156}" sibTransId="{D5822BBB-EE05-468F-B8DA-B6C3C64F0A90}"/>
    <dgm:cxn modelId="{AED37453-439D-423E-A19D-4ED18B100B18}" type="presOf" srcId="{E1545127-6513-4A12-BB14-59C4FCE790A7}" destId="{0CD43DE5-A8EE-43D7-971B-707E3B71B17B}" srcOrd="0" destOrd="0" presId="urn:microsoft.com/office/officeart/2009/3/layout/StepUpProcess"/>
    <dgm:cxn modelId="{D28AE63C-47F4-4F29-B60A-3BA920286B24}" type="presOf" srcId="{18F2B2D4-9258-4C53-8C67-29F6B01530B9}" destId="{51C27C94-7799-41A3-8B7E-825EA79F4808}" srcOrd="0" destOrd="0" presId="urn:microsoft.com/office/officeart/2009/3/layout/StepUpProcess"/>
    <dgm:cxn modelId="{3718446F-B342-452A-BBCF-FA0AAA84EB54}" srcId="{23B41C5B-723C-45BB-9E4A-F2A6B8294B2E}" destId="{18F2B2D4-9258-4C53-8C67-29F6B01530B9}" srcOrd="3" destOrd="0" parTransId="{A85E092A-4BA0-4564-AF8B-A1069F1F6CC6}" sibTransId="{E13BC656-1FC0-40A0-9015-6AB2204CC02A}"/>
    <dgm:cxn modelId="{65D10ED4-EB0C-410B-A45A-B4E88C3D04B2}" type="presOf" srcId="{1A08146F-9493-4B65-8A42-4D2B0E0FE5C5}" destId="{9B0E1C53-B95A-4BEE-A89F-36FFC3B12398}" srcOrd="0" destOrd="0" presId="urn:microsoft.com/office/officeart/2009/3/layout/StepUpProcess"/>
    <dgm:cxn modelId="{3C02ED9C-C070-4061-A3B6-D35896F3BAF9}" type="presOf" srcId="{F4CE7092-9EB3-43B3-9E89-41B9F79ED4E5}" destId="{47AED2FF-E8E6-431A-A2F0-86C7768D9C6E}" srcOrd="0" destOrd="0" presId="urn:microsoft.com/office/officeart/2009/3/layout/StepUpProcess"/>
    <dgm:cxn modelId="{32A5DB63-7958-483D-AC01-05FAF084D3DE}" srcId="{23B41C5B-723C-45BB-9E4A-F2A6B8294B2E}" destId="{BEA41723-D9FD-48E8-AB7D-0C456F0CED20}" srcOrd="0" destOrd="0" parTransId="{C05CCC2F-61B5-4B7F-8F70-D2F3C20706C8}" sibTransId="{3E5A983E-5C45-4FBE-8E7A-6F4F836068BF}"/>
    <dgm:cxn modelId="{32684394-A423-48B7-B314-C1A9BAB0FDB9}" type="presOf" srcId="{23B41C5B-723C-45BB-9E4A-F2A6B8294B2E}" destId="{C1E9D36F-9F77-4002-8A37-4640653BFF18}" srcOrd="0" destOrd="0" presId="urn:microsoft.com/office/officeart/2009/3/layout/StepUpProcess"/>
    <dgm:cxn modelId="{D7E03842-7E1A-41F9-A38D-E0B3BEF84BE3}" srcId="{23B41C5B-723C-45BB-9E4A-F2A6B8294B2E}" destId="{E1545127-6513-4A12-BB14-59C4FCE790A7}" srcOrd="2" destOrd="0" parTransId="{4D71E5EA-E85E-47C7-84F1-C7D676797247}" sibTransId="{A6AA7C73-B9D4-49C3-A938-0201A8D2CA57}"/>
    <dgm:cxn modelId="{56E1AD58-B987-4F14-B135-F72E6FA00011}" type="presParOf" srcId="{C1E9D36F-9F77-4002-8A37-4640653BFF18}" destId="{EECD1DC1-1970-4926-A69F-57D4FA7D7DCA}" srcOrd="0" destOrd="0" presId="urn:microsoft.com/office/officeart/2009/3/layout/StepUpProcess"/>
    <dgm:cxn modelId="{4C81B5B6-8451-42C6-A4D5-138686A0DDA9}" type="presParOf" srcId="{EECD1DC1-1970-4926-A69F-57D4FA7D7DCA}" destId="{0097CC84-15DF-4544-944B-769EB7F4FE60}" srcOrd="0" destOrd="0" presId="urn:microsoft.com/office/officeart/2009/3/layout/StepUpProcess"/>
    <dgm:cxn modelId="{7547E5AA-9A12-4835-B4AB-FF14211AAE64}" type="presParOf" srcId="{EECD1DC1-1970-4926-A69F-57D4FA7D7DCA}" destId="{B5C120FE-C3FE-4ABB-B64B-A2C687066B89}" srcOrd="1" destOrd="0" presId="urn:microsoft.com/office/officeart/2009/3/layout/StepUpProcess"/>
    <dgm:cxn modelId="{5FB7AA9B-2093-480F-A760-D7A4697AF312}" type="presParOf" srcId="{EECD1DC1-1970-4926-A69F-57D4FA7D7DCA}" destId="{6281E63A-05A1-4685-AF65-303108E14CAB}" srcOrd="2" destOrd="0" presId="urn:microsoft.com/office/officeart/2009/3/layout/StepUpProcess"/>
    <dgm:cxn modelId="{886A5AB7-9A98-4267-826A-68B37A157ABC}" type="presParOf" srcId="{C1E9D36F-9F77-4002-8A37-4640653BFF18}" destId="{A28C02DB-CADD-4E2A-9617-6AA29954029B}" srcOrd="1" destOrd="0" presId="urn:microsoft.com/office/officeart/2009/3/layout/StepUpProcess"/>
    <dgm:cxn modelId="{A197CA60-ACA0-4FC2-A502-BB7950505700}" type="presParOf" srcId="{A28C02DB-CADD-4E2A-9617-6AA29954029B}" destId="{0ED04644-4FFE-415B-A8D5-C410B4E46343}" srcOrd="0" destOrd="0" presId="urn:microsoft.com/office/officeart/2009/3/layout/StepUpProcess"/>
    <dgm:cxn modelId="{C5692F7C-1A11-4546-83AC-52B7110248FD}" type="presParOf" srcId="{C1E9D36F-9F77-4002-8A37-4640653BFF18}" destId="{021449F6-EB90-4D97-B0F2-503F63D9BA53}" srcOrd="2" destOrd="0" presId="urn:microsoft.com/office/officeart/2009/3/layout/StepUpProcess"/>
    <dgm:cxn modelId="{AC733BCA-5CD3-46A6-B570-CA7BAE211DE1}" type="presParOf" srcId="{021449F6-EB90-4D97-B0F2-503F63D9BA53}" destId="{FEBDFC27-7C23-438E-9374-43ACD5263D8D}" srcOrd="0" destOrd="0" presId="urn:microsoft.com/office/officeart/2009/3/layout/StepUpProcess"/>
    <dgm:cxn modelId="{5EF33F31-4811-46EB-AB38-AAA27AD84FBA}" type="presParOf" srcId="{021449F6-EB90-4D97-B0F2-503F63D9BA53}" destId="{9B0E1C53-B95A-4BEE-A89F-36FFC3B12398}" srcOrd="1" destOrd="0" presId="urn:microsoft.com/office/officeart/2009/3/layout/StepUpProcess"/>
    <dgm:cxn modelId="{EAA6EA50-2610-4592-96E7-2B35D7105271}" type="presParOf" srcId="{021449F6-EB90-4D97-B0F2-503F63D9BA53}" destId="{537423D9-D4D5-4117-A8E0-DE71F91B0ED5}" srcOrd="2" destOrd="0" presId="urn:microsoft.com/office/officeart/2009/3/layout/StepUpProcess"/>
    <dgm:cxn modelId="{5712E96F-61CA-4C46-BDCF-D72AB79B98E4}" type="presParOf" srcId="{C1E9D36F-9F77-4002-8A37-4640653BFF18}" destId="{313FD6C9-04F9-42AA-8F31-22EE00F3C9A9}" srcOrd="3" destOrd="0" presId="urn:microsoft.com/office/officeart/2009/3/layout/StepUpProcess"/>
    <dgm:cxn modelId="{180F4F24-AEAF-423C-B57E-0686C1CAAB3F}" type="presParOf" srcId="{313FD6C9-04F9-42AA-8F31-22EE00F3C9A9}" destId="{1CEECD4A-FBD9-46BB-83E6-7AA3B38845E4}" srcOrd="0" destOrd="0" presId="urn:microsoft.com/office/officeart/2009/3/layout/StepUpProcess"/>
    <dgm:cxn modelId="{68A5C987-6931-450E-B7E6-523FC2B3EFA9}" type="presParOf" srcId="{C1E9D36F-9F77-4002-8A37-4640653BFF18}" destId="{2407DEBD-DB64-4E94-A350-9B85056B8F5E}" srcOrd="4" destOrd="0" presId="urn:microsoft.com/office/officeart/2009/3/layout/StepUpProcess"/>
    <dgm:cxn modelId="{C3691FBA-11CA-41A6-88BE-DCFFBAFAB73A}" type="presParOf" srcId="{2407DEBD-DB64-4E94-A350-9B85056B8F5E}" destId="{DF6D6C1E-196F-40EB-A264-57E91E98720A}" srcOrd="0" destOrd="0" presId="urn:microsoft.com/office/officeart/2009/3/layout/StepUpProcess"/>
    <dgm:cxn modelId="{405A806D-0261-4B1E-BDC8-83021994B28C}" type="presParOf" srcId="{2407DEBD-DB64-4E94-A350-9B85056B8F5E}" destId="{0CD43DE5-A8EE-43D7-971B-707E3B71B17B}" srcOrd="1" destOrd="0" presId="urn:microsoft.com/office/officeart/2009/3/layout/StepUpProcess"/>
    <dgm:cxn modelId="{FD273085-AB58-4EF6-89B8-63CDAE6D166F}" type="presParOf" srcId="{2407DEBD-DB64-4E94-A350-9B85056B8F5E}" destId="{15D33085-571E-403F-88AA-8BE5C1DD0447}" srcOrd="2" destOrd="0" presId="urn:microsoft.com/office/officeart/2009/3/layout/StepUpProcess"/>
    <dgm:cxn modelId="{2FE052C4-CD49-4A3B-8F95-15EEF0410794}" type="presParOf" srcId="{C1E9D36F-9F77-4002-8A37-4640653BFF18}" destId="{EAFD30A3-6536-4B3E-B75A-4B32DED46908}" srcOrd="5" destOrd="0" presId="urn:microsoft.com/office/officeart/2009/3/layout/StepUpProcess"/>
    <dgm:cxn modelId="{7E6E7BAA-0772-47C0-B502-F8EA58DAC696}" type="presParOf" srcId="{EAFD30A3-6536-4B3E-B75A-4B32DED46908}" destId="{FE1B50CA-9A0C-44A4-84F6-EF55774F9755}" srcOrd="0" destOrd="0" presId="urn:microsoft.com/office/officeart/2009/3/layout/StepUpProcess"/>
    <dgm:cxn modelId="{95277B1D-53EA-44FB-B755-58C766E35327}" type="presParOf" srcId="{C1E9D36F-9F77-4002-8A37-4640653BFF18}" destId="{08BB40E0-A302-455C-97BE-ACB1B6CBE362}" srcOrd="6" destOrd="0" presId="urn:microsoft.com/office/officeart/2009/3/layout/StepUpProcess"/>
    <dgm:cxn modelId="{599FB332-3A46-4547-9F0F-AFA33DEB7DBC}" type="presParOf" srcId="{08BB40E0-A302-455C-97BE-ACB1B6CBE362}" destId="{42333D41-315A-415E-8C82-0AEBECDA70F5}" srcOrd="0" destOrd="0" presId="urn:microsoft.com/office/officeart/2009/3/layout/StepUpProcess"/>
    <dgm:cxn modelId="{4F327F0E-80B2-4DDD-8495-49FFCD07FDCD}" type="presParOf" srcId="{08BB40E0-A302-455C-97BE-ACB1B6CBE362}" destId="{51C27C94-7799-41A3-8B7E-825EA79F4808}" srcOrd="1" destOrd="0" presId="urn:microsoft.com/office/officeart/2009/3/layout/StepUpProcess"/>
    <dgm:cxn modelId="{84E95B21-26E6-4C97-AF79-226B85E87EFC}" type="presParOf" srcId="{08BB40E0-A302-455C-97BE-ACB1B6CBE362}" destId="{581E8134-F31E-44E9-A071-1C76B61857F0}" srcOrd="2" destOrd="0" presId="urn:microsoft.com/office/officeart/2009/3/layout/StepUpProcess"/>
    <dgm:cxn modelId="{2510E5D4-3CE8-45D5-B5F4-6FCEB01011E7}" type="presParOf" srcId="{C1E9D36F-9F77-4002-8A37-4640653BFF18}" destId="{247B29DE-CDD3-46A8-9E5E-2BABD9BE8023}" srcOrd="7" destOrd="0" presId="urn:microsoft.com/office/officeart/2009/3/layout/StepUpProcess"/>
    <dgm:cxn modelId="{27B42F57-74EB-46D7-A817-DA302A314671}" type="presParOf" srcId="{247B29DE-CDD3-46A8-9E5E-2BABD9BE8023}" destId="{0F4B66D5-7B17-45AD-9736-CF6B84DDE4A4}" srcOrd="0" destOrd="0" presId="urn:microsoft.com/office/officeart/2009/3/layout/StepUpProcess"/>
    <dgm:cxn modelId="{0E12E9C8-1925-43B6-9680-CF91573FD6BA}" type="presParOf" srcId="{C1E9D36F-9F77-4002-8A37-4640653BFF18}" destId="{B20A32D4-D785-470D-98C5-B13C611FFF78}" srcOrd="8" destOrd="0" presId="urn:microsoft.com/office/officeart/2009/3/layout/StepUpProcess"/>
    <dgm:cxn modelId="{6566C9DE-3283-4472-8315-04698C4AFB6B}" type="presParOf" srcId="{B20A32D4-D785-470D-98C5-B13C611FFF78}" destId="{FEAA6CDE-442B-4323-AC1B-6232CE1F9432}" srcOrd="0" destOrd="0" presId="urn:microsoft.com/office/officeart/2009/3/layout/StepUpProcess"/>
    <dgm:cxn modelId="{73DD211E-66BA-4BA9-97EC-E322A54CDCB0}" type="presParOf" srcId="{B20A32D4-D785-470D-98C5-B13C611FFF78}" destId="{55880EB2-42A3-4456-AC07-7FED51943266}" srcOrd="1" destOrd="0" presId="urn:microsoft.com/office/officeart/2009/3/layout/StepUpProcess"/>
    <dgm:cxn modelId="{79D844E3-EB82-4AE1-A82E-E6FE0511BB17}" type="presParOf" srcId="{B20A32D4-D785-470D-98C5-B13C611FFF78}" destId="{905065AB-414F-43A3-ABE8-98ACDB9F0FA8}" srcOrd="2" destOrd="0" presId="urn:microsoft.com/office/officeart/2009/3/layout/StepUpProcess"/>
    <dgm:cxn modelId="{87B5173A-2FFA-4476-8E51-969726918DFD}" type="presParOf" srcId="{C1E9D36F-9F77-4002-8A37-4640653BFF18}" destId="{7D1F735A-4883-424E-BD94-E4FEF1282D8B}" srcOrd="9" destOrd="0" presId="urn:microsoft.com/office/officeart/2009/3/layout/StepUpProcess"/>
    <dgm:cxn modelId="{562B6ED8-748C-45AE-8939-79AADB4423D6}" type="presParOf" srcId="{7D1F735A-4883-424E-BD94-E4FEF1282D8B}" destId="{6B3AAC06-04DD-45E8-A7F2-D3872378EAC7}" srcOrd="0" destOrd="0" presId="urn:microsoft.com/office/officeart/2009/3/layout/StepUpProcess"/>
    <dgm:cxn modelId="{E9833B8E-A2A5-4512-8752-67A94E949B41}" type="presParOf" srcId="{C1E9D36F-9F77-4002-8A37-4640653BFF18}" destId="{02CAADA9-F721-4C9F-A972-C4DF25453EE5}" srcOrd="10" destOrd="0" presId="urn:microsoft.com/office/officeart/2009/3/layout/StepUpProcess"/>
    <dgm:cxn modelId="{4EBB44F8-FC40-4E5C-A3A1-561FCB579A06}" type="presParOf" srcId="{02CAADA9-F721-4C9F-A972-C4DF25453EE5}" destId="{FAE52270-CD93-43E1-A769-096C19E7C545}" srcOrd="0" destOrd="0" presId="urn:microsoft.com/office/officeart/2009/3/layout/StepUpProcess"/>
    <dgm:cxn modelId="{2A38DB9E-C891-4D4D-BC9A-AF163FB20C23}" type="presParOf" srcId="{02CAADA9-F721-4C9F-A972-C4DF25453EE5}" destId="{47AED2FF-E8E6-431A-A2F0-86C7768D9C6E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3B41C5B-723C-45BB-9E4A-F2A6B8294B2E}" type="doc">
      <dgm:prSet loTypeId="urn:microsoft.com/office/officeart/2009/3/layout/StepUpProcess" loCatId="process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zh-TW" altLang="en-US"/>
        </a:p>
      </dgm:t>
    </dgm:pt>
    <dgm:pt modelId="{BEA41723-D9FD-48E8-AB7D-0C456F0CED20}">
      <dgm:prSet phldrT="[文字]" custT="1"/>
      <dgm:spPr/>
      <dgm:t>
        <a:bodyPr/>
        <a:lstStyle/>
        <a:p>
          <a:r>
            <a:rPr lang="zh-TW" altLang="en-US" sz="1800" dirty="0" smtClean="0"/>
            <a:t>深呼吸</a:t>
          </a:r>
          <a:endParaRPr lang="zh-TW" altLang="en-US" sz="1800" dirty="0"/>
        </a:p>
      </dgm:t>
    </dgm:pt>
    <dgm:pt modelId="{C05CCC2F-61B5-4B7F-8F70-D2F3C20706C8}" type="parTrans" cxnId="{32A5DB63-7958-483D-AC01-05FAF084D3DE}">
      <dgm:prSet/>
      <dgm:spPr/>
      <dgm:t>
        <a:bodyPr/>
        <a:lstStyle/>
        <a:p>
          <a:endParaRPr lang="zh-TW" altLang="en-US"/>
        </a:p>
      </dgm:t>
    </dgm:pt>
    <dgm:pt modelId="{3E5A983E-5C45-4FBE-8E7A-6F4F836068BF}" type="sibTrans" cxnId="{32A5DB63-7958-483D-AC01-05FAF084D3DE}">
      <dgm:prSet/>
      <dgm:spPr/>
      <dgm:t>
        <a:bodyPr/>
        <a:lstStyle/>
        <a:p>
          <a:endParaRPr lang="zh-TW" altLang="en-US"/>
        </a:p>
      </dgm:t>
    </dgm:pt>
    <dgm:pt modelId="{1A08146F-9493-4B65-8A42-4D2B0E0FE5C5}">
      <dgm:prSet phldrT="[文字]"/>
      <dgm:spPr/>
      <dgm:t>
        <a:bodyPr/>
        <a:lstStyle/>
        <a:p>
          <a:r>
            <a:rPr lang="zh-TW" altLang="en-US" dirty="0" smtClean="0"/>
            <a:t>界定問題</a:t>
          </a:r>
          <a:endParaRPr lang="zh-TW" altLang="en-US" dirty="0"/>
        </a:p>
      </dgm:t>
    </dgm:pt>
    <dgm:pt modelId="{172E0D90-660A-410B-84C1-0150C5EE6A99}" type="parTrans" cxnId="{B82E9267-B729-4366-A87B-89BCFE816907}">
      <dgm:prSet/>
      <dgm:spPr/>
      <dgm:t>
        <a:bodyPr/>
        <a:lstStyle/>
        <a:p>
          <a:endParaRPr lang="zh-TW" altLang="en-US"/>
        </a:p>
      </dgm:t>
    </dgm:pt>
    <dgm:pt modelId="{8AFB2220-46A8-4FAC-AF04-568ED42F59B8}" type="sibTrans" cxnId="{B82E9267-B729-4366-A87B-89BCFE816907}">
      <dgm:prSet/>
      <dgm:spPr/>
      <dgm:t>
        <a:bodyPr/>
        <a:lstStyle/>
        <a:p>
          <a:endParaRPr lang="zh-TW" altLang="en-US"/>
        </a:p>
      </dgm:t>
    </dgm:pt>
    <dgm:pt modelId="{E1545127-6513-4A12-BB14-59C4FCE790A7}">
      <dgm:prSet phldrT="[文字]"/>
      <dgm:spPr/>
      <dgm:t>
        <a:bodyPr/>
        <a:lstStyle/>
        <a:p>
          <a:r>
            <a:rPr lang="zh-TW" altLang="en-US" dirty="0" smtClean="0"/>
            <a:t>列出方法</a:t>
          </a:r>
          <a:endParaRPr lang="zh-TW" altLang="en-US" dirty="0"/>
        </a:p>
      </dgm:t>
    </dgm:pt>
    <dgm:pt modelId="{4D71E5EA-E85E-47C7-84F1-C7D676797247}" type="parTrans" cxnId="{D7E03842-7E1A-41F9-A38D-E0B3BEF84BE3}">
      <dgm:prSet/>
      <dgm:spPr/>
      <dgm:t>
        <a:bodyPr/>
        <a:lstStyle/>
        <a:p>
          <a:endParaRPr lang="zh-TW" altLang="en-US"/>
        </a:p>
      </dgm:t>
    </dgm:pt>
    <dgm:pt modelId="{A6AA7C73-B9D4-49C3-A938-0201A8D2CA57}" type="sibTrans" cxnId="{D7E03842-7E1A-41F9-A38D-E0B3BEF84BE3}">
      <dgm:prSet/>
      <dgm:spPr/>
      <dgm:t>
        <a:bodyPr/>
        <a:lstStyle/>
        <a:p>
          <a:endParaRPr lang="zh-TW" altLang="en-US"/>
        </a:p>
      </dgm:t>
    </dgm:pt>
    <dgm:pt modelId="{F4CE7092-9EB3-43B3-9E89-41B9F79ED4E5}">
      <dgm:prSet phldrT="[文字]"/>
      <dgm:spPr/>
      <dgm:t>
        <a:bodyPr/>
        <a:lstStyle/>
        <a:p>
          <a:r>
            <a:rPr lang="zh-TW" altLang="en-US" dirty="0" smtClean="0"/>
            <a:t>回顧</a:t>
          </a:r>
          <a:endParaRPr lang="zh-TW" altLang="en-US" dirty="0"/>
        </a:p>
      </dgm:t>
    </dgm:pt>
    <dgm:pt modelId="{7BEBC4E1-F037-43AC-BE5F-04BD16496070}" type="parTrans" cxnId="{BD5A091E-0660-42BE-9DEE-B967E2C0C6C8}">
      <dgm:prSet/>
      <dgm:spPr/>
      <dgm:t>
        <a:bodyPr/>
        <a:lstStyle/>
        <a:p>
          <a:endParaRPr lang="zh-TW" altLang="en-US"/>
        </a:p>
      </dgm:t>
    </dgm:pt>
    <dgm:pt modelId="{78A664AD-CA42-498B-A583-F5141AD82AF0}" type="sibTrans" cxnId="{BD5A091E-0660-42BE-9DEE-B967E2C0C6C8}">
      <dgm:prSet/>
      <dgm:spPr/>
      <dgm:t>
        <a:bodyPr/>
        <a:lstStyle/>
        <a:p>
          <a:endParaRPr lang="zh-TW" altLang="en-US"/>
        </a:p>
      </dgm:t>
    </dgm:pt>
    <dgm:pt modelId="{18F2B2D4-9258-4C53-8C67-29F6B01530B9}">
      <dgm:prSet phldrT="[文字]"/>
      <dgm:spPr/>
      <dgm:t>
        <a:bodyPr/>
        <a:lstStyle/>
        <a:p>
          <a:r>
            <a:rPr lang="zh-TW" altLang="en-US" dirty="0" smtClean="0"/>
            <a:t>衡量後果</a:t>
          </a:r>
          <a:endParaRPr lang="zh-TW" altLang="en-US" dirty="0"/>
        </a:p>
      </dgm:t>
    </dgm:pt>
    <dgm:pt modelId="{A85E092A-4BA0-4564-AF8B-A1069F1F6CC6}" type="parTrans" cxnId="{3718446F-B342-452A-BBCF-FA0AAA84EB54}">
      <dgm:prSet/>
      <dgm:spPr/>
      <dgm:t>
        <a:bodyPr/>
        <a:lstStyle/>
        <a:p>
          <a:endParaRPr lang="zh-TW" altLang="en-US"/>
        </a:p>
      </dgm:t>
    </dgm:pt>
    <dgm:pt modelId="{E13BC656-1FC0-40A0-9015-6AB2204CC02A}" type="sibTrans" cxnId="{3718446F-B342-452A-BBCF-FA0AAA84EB54}">
      <dgm:prSet/>
      <dgm:spPr/>
      <dgm:t>
        <a:bodyPr/>
        <a:lstStyle/>
        <a:p>
          <a:endParaRPr lang="zh-TW" altLang="en-US"/>
        </a:p>
      </dgm:t>
    </dgm:pt>
    <dgm:pt modelId="{FCE86ADE-4ADF-4B6C-B531-D1CBA117FA81}">
      <dgm:prSet phldrT="[文字]"/>
      <dgm:spPr/>
      <dgm:t>
        <a:bodyPr/>
        <a:lstStyle/>
        <a:p>
          <a:r>
            <a:rPr lang="zh-TW" altLang="en-US" dirty="0" smtClean="0"/>
            <a:t>付諸實行</a:t>
          </a:r>
          <a:endParaRPr lang="zh-TW" altLang="en-US" dirty="0"/>
        </a:p>
      </dgm:t>
    </dgm:pt>
    <dgm:pt modelId="{96C8AD58-81C7-457E-8182-E6E9DCEC0156}" type="parTrans" cxnId="{9607C16D-AC92-419B-BEFD-2DEA83C5A60A}">
      <dgm:prSet/>
      <dgm:spPr/>
      <dgm:t>
        <a:bodyPr/>
        <a:lstStyle/>
        <a:p>
          <a:endParaRPr lang="zh-TW" altLang="en-US"/>
        </a:p>
      </dgm:t>
    </dgm:pt>
    <dgm:pt modelId="{D5822BBB-EE05-468F-B8DA-B6C3C64F0A90}" type="sibTrans" cxnId="{9607C16D-AC92-419B-BEFD-2DEA83C5A60A}">
      <dgm:prSet/>
      <dgm:spPr/>
      <dgm:t>
        <a:bodyPr/>
        <a:lstStyle/>
        <a:p>
          <a:endParaRPr lang="zh-TW" altLang="en-US"/>
        </a:p>
      </dgm:t>
    </dgm:pt>
    <dgm:pt modelId="{C1E9D36F-9F77-4002-8A37-4640653BFF18}" type="pres">
      <dgm:prSet presAssocID="{23B41C5B-723C-45BB-9E4A-F2A6B8294B2E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zh-TW" altLang="en-US"/>
        </a:p>
      </dgm:t>
    </dgm:pt>
    <dgm:pt modelId="{EECD1DC1-1970-4926-A69F-57D4FA7D7DCA}" type="pres">
      <dgm:prSet presAssocID="{BEA41723-D9FD-48E8-AB7D-0C456F0CED20}" presName="composite" presStyleCnt="0"/>
      <dgm:spPr/>
    </dgm:pt>
    <dgm:pt modelId="{0097CC84-15DF-4544-944B-769EB7F4FE60}" type="pres">
      <dgm:prSet presAssocID="{BEA41723-D9FD-48E8-AB7D-0C456F0CED20}" presName="LShape" presStyleLbl="alignNode1" presStyleIdx="0" presStyleCnt="11"/>
      <dgm:spPr>
        <a:solidFill>
          <a:srgbClr val="FF0000">
            <a:alpha val="90000"/>
          </a:srgbClr>
        </a:solidFill>
      </dgm:spPr>
    </dgm:pt>
    <dgm:pt modelId="{B5C120FE-C3FE-4ABB-B64B-A2C687066B89}" type="pres">
      <dgm:prSet presAssocID="{BEA41723-D9FD-48E8-AB7D-0C456F0CED20}" presName="ParentText" presStyleLbl="revTx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281E63A-05A1-4685-AF65-303108E14CAB}" type="pres">
      <dgm:prSet presAssocID="{BEA41723-D9FD-48E8-AB7D-0C456F0CED20}" presName="Triangle" presStyleLbl="alignNode1" presStyleIdx="1" presStyleCnt="11"/>
      <dgm:spPr>
        <a:solidFill>
          <a:srgbClr val="FF0000">
            <a:alpha val="86000"/>
          </a:srgbClr>
        </a:solidFill>
      </dgm:spPr>
    </dgm:pt>
    <dgm:pt modelId="{A28C02DB-CADD-4E2A-9617-6AA29954029B}" type="pres">
      <dgm:prSet presAssocID="{3E5A983E-5C45-4FBE-8E7A-6F4F836068BF}" presName="sibTrans" presStyleCnt="0"/>
      <dgm:spPr/>
    </dgm:pt>
    <dgm:pt modelId="{0ED04644-4FFE-415B-A8D5-C410B4E46343}" type="pres">
      <dgm:prSet presAssocID="{3E5A983E-5C45-4FBE-8E7A-6F4F836068BF}" presName="space" presStyleCnt="0"/>
      <dgm:spPr/>
    </dgm:pt>
    <dgm:pt modelId="{021449F6-EB90-4D97-B0F2-503F63D9BA53}" type="pres">
      <dgm:prSet presAssocID="{1A08146F-9493-4B65-8A42-4D2B0E0FE5C5}" presName="composite" presStyleCnt="0"/>
      <dgm:spPr/>
    </dgm:pt>
    <dgm:pt modelId="{FEBDFC27-7C23-438E-9374-43ACD5263D8D}" type="pres">
      <dgm:prSet presAssocID="{1A08146F-9493-4B65-8A42-4D2B0E0FE5C5}" presName="LShape" presStyleLbl="alignNode1" presStyleIdx="2" presStyleCnt="11"/>
      <dgm:spPr>
        <a:solidFill>
          <a:srgbClr val="AAAAAA"/>
        </a:solidFill>
      </dgm:spPr>
    </dgm:pt>
    <dgm:pt modelId="{9B0E1C53-B95A-4BEE-A89F-36FFC3B12398}" type="pres">
      <dgm:prSet presAssocID="{1A08146F-9493-4B65-8A42-4D2B0E0FE5C5}" presName="ParentText" presStyleLbl="revTx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37423D9-D4D5-4117-A8E0-DE71F91B0ED5}" type="pres">
      <dgm:prSet presAssocID="{1A08146F-9493-4B65-8A42-4D2B0E0FE5C5}" presName="Triangle" presStyleLbl="alignNode1" presStyleIdx="3" presStyleCnt="11"/>
      <dgm:spPr>
        <a:solidFill>
          <a:srgbClr val="AAAAAA"/>
        </a:solidFill>
      </dgm:spPr>
    </dgm:pt>
    <dgm:pt modelId="{313FD6C9-04F9-42AA-8F31-22EE00F3C9A9}" type="pres">
      <dgm:prSet presAssocID="{8AFB2220-46A8-4FAC-AF04-568ED42F59B8}" presName="sibTrans" presStyleCnt="0"/>
      <dgm:spPr/>
    </dgm:pt>
    <dgm:pt modelId="{1CEECD4A-FBD9-46BB-83E6-7AA3B38845E4}" type="pres">
      <dgm:prSet presAssocID="{8AFB2220-46A8-4FAC-AF04-568ED42F59B8}" presName="space" presStyleCnt="0"/>
      <dgm:spPr/>
    </dgm:pt>
    <dgm:pt modelId="{2407DEBD-DB64-4E94-A350-9B85056B8F5E}" type="pres">
      <dgm:prSet presAssocID="{E1545127-6513-4A12-BB14-59C4FCE790A7}" presName="composite" presStyleCnt="0"/>
      <dgm:spPr/>
    </dgm:pt>
    <dgm:pt modelId="{DF6D6C1E-196F-40EB-A264-57E91E98720A}" type="pres">
      <dgm:prSet presAssocID="{E1545127-6513-4A12-BB14-59C4FCE790A7}" presName="LShape" presStyleLbl="alignNode1" presStyleIdx="4" presStyleCnt="11"/>
      <dgm:spPr/>
    </dgm:pt>
    <dgm:pt modelId="{0CD43DE5-A8EE-43D7-971B-707E3B71B17B}" type="pres">
      <dgm:prSet presAssocID="{E1545127-6513-4A12-BB14-59C4FCE790A7}" presName="ParentText" presStyleLbl="revTx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5D33085-571E-403F-88AA-8BE5C1DD0447}" type="pres">
      <dgm:prSet presAssocID="{E1545127-6513-4A12-BB14-59C4FCE790A7}" presName="Triangle" presStyleLbl="alignNode1" presStyleIdx="5" presStyleCnt="11"/>
      <dgm:spPr/>
    </dgm:pt>
    <dgm:pt modelId="{EAFD30A3-6536-4B3E-B75A-4B32DED46908}" type="pres">
      <dgm:prSet presAssocID="{A6AA7C73-B9D4-49C3-A938-0201A8D2CA57}" presName="sibTrans" presStyleCnt="0"/>
      <dgm:spPr/>
    </dgm:pt>
    <dgm:pt modelId="{FE1B50CA-9A0C-44A4-84F6-EF55774F9755}" type="pres">
      <dgm:prSet presAssocID="{A6AA7C73-B9D4-49C3-A938-0201A8D2CA57}" presName="space" presStyleCnt="0"/>
      <dgm:spPr/>
    </dgm:pt>
    <dgm:pt modelId="{08BB40E0-A302-455C-97BE-ACB1B6CBE362}" type="pres">
      <dgm:prSet presAssocID="{18F2B2D4-9258-4C53-8C67-29F6B01530B9}" presName="composite" presStyleCnt="0"/>
      <dgm:spPr/>
    </dgm:pt>
    <dgm:pt modelId="{42333D41-315A-415E-8C82-0AEBECDA70F5}" type="pres">
      <dgm:prSet presAssocID="{18F2B2D4-9258-4C53-8C67-29F6B01530B9}" presName="LShape" presStyleLbl="alignNode1" presStyleIdx="6" presStyleCnt="11"/>
      <dgm:spPr/>
    </dgm:pt>
    <dgm:pt modelId="{51C27C94-7799-41A3-8B7E-825EA79F4808}" type="pres">
      <dgm:prSet presAssocID="{18F2B2D4-9258-4C53-8C67-29F6B01530B9}" presName="ParentText" presStyleLbl="revTx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81E8134-F31E-44E9-A071-1C76B61857F0}" type="pres">
      <dgm:prSet presAssocID="{18F2B2D4-9258-4C53-8C67-29F6B01530B9}" presName="Triangle" presStyleLbl="alignNode1" presStyleIdx="7" presStyleCnt="11"/>
      <dgm:spPr/>
    </dgm:pt>
    <dgm:pt modelId="{247B29DE-CDD3-46A8-9E5E-2BABD9BE8023}" type="pres">
      <dgm:prSet presAssocID="{E13BC656-1FC0-40A0-9015-6AB2204CC02A}" presName="sibTrans" presStyleCnt="0"/>
      <dgm:spPr/>
    </dgm:pt>
    <dgm:pt modelId="{0F4B66D5-7B17-45AD-9736-CF6B84DDE4A4}" type="pres">
      <dgm:prSet presAssocID="{E13BC656-1FC0-40A0-9015-6AB2204CC02A}" presName="space" presStyleCnt="0"/>
      <dgm:spPr/>
    </dgm:pt>
    <dgm:pt modelId="{B20A32D4-D785-470D-98C5-B13C611FFF78}" type="pres">
      <dgm:prSet presAssocID="{FCE86ADE-4ADF-4B6C-B531-D1CBA117FA81}" presName="composite" presStyleCnt="0"/>
      <dgm:spPr/>
    </dgm:pt>
    <dgm:pt modelId="{FEAA6CDE-442B-4323-AC1B-6232CE1F9432}" type="pres">
      <dgm:prSet presAssocID="{FCE86ADE-4ADF-4B6C-B531-D1CBA117FA81}" presName="LShape" presStyleLbl="alignNode1" presStyleIdx="8" presStyleCnt="11"/>
      <dgm:spPr/>
    </dgm:pt>
    <dgm:pt modelId="{55880EB2-42A3-4456-AC07-7FED51943266}" type="pres">
      <dgm:prSet presAssocID="{FCE86ADE-4ADF-4B6C-B531-D1CBA117FA81}" presName="ParentText" presStyleLbl="revTx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05065AB-414F-43A3-ABE8-98ACDB9F0FA8}" type="pres">
      <dgm:prSet presAssocID="{FCE86ADE-4ADF-4B6C-B531-D1CBA117FA81}" presName="Triangle" presStyleLbl="alignNode1" presStyleIdx="9" presStyleCnt="11"/>
      <dgm:spPr/>
    </dgm:pt>
    <dgm:pt modelId="{7D1F735A-4883-424E-BD94-E4FEF1282D8B}" type="pres">
      <dgm:prSet presAssocID="{D5822BBB-EE05-468F-B8DA-B6C3C64F0A90}" presName="sibTrans" presStyleCnt="0"/>
      <dgm:spPr/>
    </dgm:pt>
    <dgm:pt modelId="{6B3AAC06-04DD-45E8-A7F2-D3872378EAC7}" type="pres">
      <dgm:prSet presAssocID="{D5822BBB-EE05-468F-B8DA-B6C3C64F0A90}" presName="space" presStyleCnt="0"/>
      <dgm:spPr/>
    </dgm:pt>
    <dgm:pt modelId="{02CAADA9-F721-4C9F-A972-C4DF25453EE5}" type="pres">
      <dgm:prSet presAssocID="{F4CE7092-9EB3-43B3-9E89-41B9F79ED4E5}" presName="composite" presStyleCnt="0"/>
      <dgm:spPr/>
    </dgm:pt>
    <dgm:pt modelId="{FAE52270-CD93-43E1-A769-096C19E7C545}" type="pres">
      <dgm:prSet presAssocID="{F4CE7092-9EB3-43B3-9E89-41B9F79ED4E5}" presName="LShape" presStyleLbl="alignNode1" presStyleIdx="10" presStyleCnt="11"/>
      <dgm:spPr/>
    </dgm:pt>
    <dgm:pt modelId="{47AED2FF-E8E6-431A-A2F0-86C7768D9C6E}" type="pres">
      <dgm:prSet presAssocID="{F4CE7092-9EB3-43B3-9E89-41B9F79ED4E5}" presName="ParentText" presStyleLbl="revTx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7CC4BF1F-570E-410C-BC95-74122F8FC13B}" type="presOf" srcId="{18F2B2D4-9258-4C53-8C67-29F6B01530B9}" destId="{51C27C94-7799-41A3-8B7E-825EA79F4808}" srcOrd="0" destOrd="0" presId="urn:microsoft.com/office/officeart/2009/3/layout/StepUpProcess"/>
    <dgm:cxn modelId="{8DBDE05A-CB5F-4EF2-A6EF-AC508257B4A7}" type="presOf" srcId="{F4CE7092-9EB3-43B3-9E89-41B9F79ED4E5}" destId="{47AED2FF-E8E6-431A-A2F0-86C7768D9C6E}" srcOrd="0" destOrd="0" presId="urn:microsoft.com/office/officeart/2009/3/layout/StepUpProcess"/>
    <dgm:cxn modelId="{32A5DB63-7958-483D-AC01-05FAF084D3DE}" srcId="{23B41C5B-723C-45BB-9E4A-F2A6B8294B2E}" destId="{BEA41723-D9FD-48E8-AB7D-0C456F0CED20}" srcOrd="0" destOrd="0" parTransId="{C05CCC2F-61B5-4B7F-8F70-D2F3C20706C8}" sibTransId="{3E5A983E-5C45-4FBE-8E7A-6F4F836068BF}"/>
    <dgm:cxn modelId="{80DF82E6-E878-4AAE-8F4D-5C17D74A20E5}" type="presOf" srcId="{FCE86ADE-4ADF-4B6C-B531-D1CBA117FA81}" destId="{55880EB2-42A3-4456-AC07-7FED51943266}" srcOrd="0" destOrd="0" presId="urn:microsoft.com/office/officeart/2009/3/layout/StepUpProcess"/>
    <dgm:cxn modelId="{9607C16D-AC92-419B-BEFD-2DEA83C5A60A}" srcId="{23B41C5B-723C-45BB-9E4A-F2A6B8294B2E}" destId="{FCE86ADE-4ADF-4B6C-B531-D1CBA117FA81}" srcOrd="4" destOrd="0" parTransId="{96C8AD58-81C7-457E-8182-E6E9DCEC0156}" sibTransId="{D5822BBB-EE05-468F-B8DA-B6C3C64F0A90}"/>
    <dgm:cxn modelId="{DC962024-C99C-4F3A-84FF-37D17AD263DA}" type="presOf" srcId="{1A08146F-9493-4B65-8A42-4D2B0E0FE5C5}" destId="{9B0E1C53-B95A-4BEE-A89F-36FFC3B12398}" srcOrd="0" destOrd="0" presId="urn:microsoft.com/office/officeart/2009/3/layout/StepUpProcess"/>
    <dgm:cxn modelId="{3718446F-B342-452A-BBCF-FA0AAA84EB54}" srcId="{23B41C5B-723C-45BB-9E4A-F2A6B8294B2E}" destId="{18F2B2D4-9258-4C53-8C67-29F6B01530B9}" srcOrd="3" destOrd="0" parTransId="{A85E092A-4BA0-4564-AF8B-A1069F1F6CC6}" sibTransId="{E13BC656-1FC0-40A0-9015-6AB2204CC02A}"/>
    <dgm:cxn modelId="{BD5A091E-0660-42BE-9DEE-B967E2C0C6C8}" srcId="{23B41C5B-723C-45BB-9E4A-F2A6B8294B2E}" destId="{F4CE7092-9EB3-43B3-9E89-41B9F79ED4E5}" srcOrd="5" destOrd="0" parTransId="{7BEBC4E1-F037-43AC-BE5F-04BD16496070}" sibTransId="{78A664AD-CA42-498B-A583-F5141AD82AF0}"/>
    <dgm:cxn modelId="{18C1CCC7-639B-4F9F-93D5-2C199FBCDDAD}" type="presOf" srcId="{BEA41723-D9FD-48E8-AB7D-0C456F0CED20}" destId="{B5C120FE-C3FE-4ABB-B64B-A2C687066B89}" srcOrd="0" destOrd="0" presId="urn:microsoft.com/office/officeart/2009/3/layout/StepUpProcess"/>
    <dgm:cxn modelId="{B82E9267-B729-4366-A87B-89BCFE816907}" srcId="{23B41C5B-723C-45BB-9E4A-F2A6B8294B2E}" destId="{1A08146F-9493-4B65-8A42-4D2B0E0FE5C5}" srcOrd="1" destOrd="0" parTransId="{172E0D90-660A-410B-84C1-0150C5EE6A99}" sibTransId="{8AFB2220-46A8-4FAC-AF04-568ED42F59B8}"/>
    <dgm:cxn modelId="{0C1E1734-1393-4FB5-837F-9E9A57395E4E}" type="presOf" srcId="{23B41C5B-723C-45BB-9E4A-F2A6B8294B2E}" destId="{C1E9D36F-9F77-4002-8A37-4640653BFF18}" srcOrd="0" destOrd="0" presId="urn:microsoft.com/office/officeart/2009/3/layout/StepUpProcess"/>
    <dgm:cxn modelId="{D7E03842-7E1A-41F9-A38D-E0B3BEF84BE3}" srcId="{23B41C5B-723C-45BB-9E4A-F2A6B8294B2E}" destId="{E1545127-6513-4A12-BB14-59C4FCE790A7}" srcOrd="2" destOrd="0" parTransId="{4D71E5EA-E85E-47C7-84F1-C7D676797247}" sibTransId="{A6AA7C73-B9D4-49C3-A938-0201A8D2CA57}"/>
    <dgm:cxn modelId="{EB643AFD-EC95-47A2-B004-AFD9A295570E}" type="presOf" srcId="{E1545127-6513-4A12-BB14-59C4FCE790A7}" destId="{0CD43DE5-A8EE-43D7-971B-707E3B71B17B}" srcOrd="0" destOrd="0" presId="urn:microsoft.com/office/officeart/2009/3/layout/StepUpProcess"/>
    <dgm:cxn modelId="{9E6E2299-40AB-4944-B91D-725909149CC6}" type="presParOf" srcId="{C1E9D36F-9F77-4002-8A37-4640653BFF18}" destId="{EECD1DC1-1970-4926-A69F-57D4FA7D7DCA}" srcOrd="0" destOrd="0" presId="urn:microsoft.com/office/officeart/2009/3/layout/StepUpProcess"/>
    <dgm:cxn modelId="{445EF343-61CE-4AFD-A753-806A88639226}" type="presParOf" srcId="{EECD1DC1-1970-4926-A69F-57D4FA7D7DCA}" destId="{0097CC84-15DF-4544-944B-769EB7F4FE60}" srcOrd="0" destOrd="0" presId="urn:microsoft.com/office/officeart/2009/3/layout/StepUpProcess"/>
    <dgm:cxn modelId="{D4DE61C3-C216-4511-9D4B-80895931CEB0}" type="presParOf" srcId="{EECD1DC1-1970-4926-A69F-57D4FA7D7DCA}" destId="{B5C120FE-C3FE-4ABB-B64B-A2C687066B89}" srcOrd="1" destOrd="0" presId="urn:microsoft.com/office/officeart/2009/3/layout/StepUpProcess"/>
    <dgm:cxn modelId="{154FE98D-7767-4C42-B56C-582847B71E1E}" type="presParOf" srcId="{EECD1DC1-1970-4926-A69F-57D4FA7D7DCA}" destId="{6281E63A-05A1-4685-AF65-303108E14CAB}" srcOrd="2" destOrd="0" presId="urn:microsoft.com/office/officeart/2009/3/layout/StepUpProcess"/>
    <dgm:cxn modelId="{C1CC177A-3BC5-4114-B741-99DDA563AFA0}" type="presParOf" srcId="{C1E9D36F-9F77-4002-8A37-4640653BFF18}" destId="{A28C02DB-CADD-4E2A-9617-6AA29954029B}" srcOrd="1" destOrd="0" presId="urn:microsoft.com/office/officeart/2009/3/layout/StepUpProcess"/>
    <dgm:cxn modelId="{47EC9858-CBF4-4416-B893-2D9AF33938CF}" type="presParOf" srcId="{A28C02DB-CADD-4E2A-9617-6AA29954029B}" destId="{0ED04644-4FFE-415B-A8D5-C410B4E46343}" srcOrd="0" destOrd="0" presId="urn:microsoft.com/office/officeart/2009/3/layout/StepUpProcess"/>
    <dgm:cxn modelId="{480E2C4D-30F1-4A03-BF72-E660E7AEA3E4}" type="presParOf" srcId="{C1E9D36F-9F77-4002-8A37-4640653BFF18}" destId="{021449F6-EB90-4D97-B0F2-503F63D9BA53}" srcOrd="2" destOrd="0" presId="urn:microsoft.com/office/officeart/2009/3/layout/StepUpProcess"/>
    <dgm:cxn modelId="{493E345E-E758-4901-A8A8-AA9BAEF210DA}" type="presParOf" srcId="{021449F6-EB90-4D97-B0F2-503F63D9BA53}" destId="{FEBDFC27-7C23-438E-9374-43ACD5263D8D}" srcOrd="0" destOrd="0" presId="urn:microsoft.com/office/officeart/2009/3/layout/StepUpProcess"/>
    <dgm:cxn modelId="{6BCB5553-0531-4AE9-9539-124BCD996764}" type="presParOf" srcId="{021449F6-EB90-4D97-B0F2-503F63D9BA53}" destId="{9B0E1C53-B95A-4BEE-A89F-36FFC3B12398}" srcOrd="1" destOrd="0" presId="urn:microsoft.com/office/officeart/2009/3/layout/StepUpProcess"/>
    <dgm:cxn modelId="{9DAF6435-58F7-4F83-949E-AD15CCA004CE}" type="presParOf" srcId="{021449F6-EB90-4D97-B0F2-503F63D9BA53}" destId="{537423D9-D4D5-4117-A8E0-DE71F91B0ED5}" srcOrd="2" destOrd="0" presId="urn:microsoft.com/office/officeart/2009/3/layout/StepUpProcess"/>
    <dgm:cxn modelId="{FCD90047-7E06-4C35-ABCE-92696565430E}" type="presParOf" srcId="{C1E9D36F-9F77-4002-8A37-4640653BFF18}" destId="{313FD6C9-04F9-42AA-8F31-22EE00F3C9A9}" srcOrd="3" destOrd="0" presId="urn:microsoft.com/office/officeart/2009/3/layout/StepUpProcess"/>
    <dgm:cxn modelId="{5CE3B0C8-61C4-4CF5-89B7-EB0419F468AD}" type="presParOf" srcId="{313FD6C9-04F9-42AA-8F31-22EE00F3C9A9}" destId="{1CEECD4A-FBD9-46BB-83E6-7AA3B38845E4}" srcOrd="0" destOrd="0" presId="urn:microsoft.com/office/officeart/2009/3/layout/StepUpProcess"/>
    <dgm:cxn modelId="{0B58DD34-E42F-43CE-9EB9-16F28EC16D8C}" type="presParOf" srcId="{C1E9D36F-9F77-4002-8A37-4640653BFF18}" destId="{2407DEBD-DB64-4E94-A350-9B85056B8F5E}" srcOrd="4" destOrd="0" presId="urn:microsoft.com/office/officeart/2009/3/layout/StepUpProcess"/>
    <dgm:cxn modelId="{E1F35F82-4206-497D-8764-2FE6338B52B7}" type="presParOf" srcId="{2407DEBD-DB64-4E94-A350-9B85056B8F5E}" destId="{DF6D6C1E-196F-40EB-A264-57E91E98720A}" srcOrd="0" destOrd="0" presId="urn:microsoft.com/office/officeart/2009/3/layout/StepUpProcess"/>
    <dgm:cxn modelId="{C53BF9EA-0039-425D-92AB-A158C9778465}" type="presParOf" srcId="{2407DEBD-DB64-4E94-A350-9B85056B8F5E}" destId="{0CD43DE5-A8EE-43D7-971B-707E3B71B17B}" srcOrd="1" destOrd="0" presId="urn:microsoft.com/office/officeart/2009/3/layout/StepUpProcess"/>
    <dgm:cxn modelId="{D2AD093B-C1AD-4609-AB7F-72AB4766AAD6}" type="presParOf" srcId="{2407DEBD-DB64-4E94-A350-9B85056B8F5E}" destId="{15D33085-571E-403F-88AA-8BE5C1DD0447}" srcOrd="2" destOrd="0" presId="urn:microsoft.com/office/officeart/2009/3/layout/StepUpProcess"/>
    <dgm:cxn modelId="{B4B8A31C-885F-4A2F-B436-7BE812068255}" type="presParOf" srcId="{C1E9D36F-9F77-4002-8A37-4640653BFF18}" destId="{EAFD30A3-6536-4B3E-B75A-4B32DED46908}" srcOrd="5" destOrd="0" presId="urn:microsoft.com/office/officeart/2009/3/layout/StepUpProcess"/>
    <dgm:cxn modelId="{8FE47D3F-28A9-4564-A3F4-68CA2BD5A623}" type="presParOf" srcId="{EAFD30A3-6536-4B3E-B75A-4B32DED46908}" destId="{FE1B50CA-9A0C-44A4-84F6-EF55774F9755}" srcOrd="0" destOrd="0" presId="urn:microsoft.com/office/officeart/2009/3/layout/StepUpProcess"/>
    <dgm:cxn modelId="{FF158DA0-38ED-4EC0-9C00-72ABFBDDE260}" type="presParOf" srcId="{C1E9D36F-9F77-4002-8A37-4640653BFF18}" destId="{08BB40E0-A302-455C-97BE-ACB1B6CBE362}" srcOrd="6" destOrd="0" presId="urn:microsoft.com/office/officeart/2009/3/layout/StepUpProcess"/>
    <dgm:cxn modelId="{CFE2F5EC-7E58-4532-B930-42C08CB0B3EA}" type="presParOf" srcId="{08BB40E0-A302-455C-97BE-ACB1B6CBE362}" destId="{42333D41-315A-415E-8C82-0AEBECDA70F5}" srcOrd="0" destOrd="0" presId="urn:microsoft.com/office/officeart/2009/3/layout/StepUpProcess"/>
    <dgm:cxn modelId="{A0B9BEF7-BADA-4692-817D-219A10944614}" type="presParOf" srcId="{08BB40E0-A302-455C-97BE-ACB1B6CBE362}" destId="{51C27C94-7799-41A3-8B7E-825EA79F4808}" srcOrd="1" destOrd="0" presId="urn:microsoft.com/office/officeart/2009/3/layout/StepUpProcess"/>
    <dgm:cxn modelId="{1E568B45-F65B-41BB-B64F-87681B9CC177}" type="presParOf" srcId="{08BB40E0-A302-455C-97BE-ACB1B6CBE362}" destId="{581E8134-F31E-44E9-A071-1C76B61857F0}" srcOrd="2" destOrd="0" presId="urn:microsoft.com/office/officeart/2009/3/layout/StepUpProcess"/>
    <dgm:cxn modelId="{A9D22E36-9B47-4203-B7C1-A089F36AFD76}" type="presParOf" srcId="{C1E9D36F-9F77-4002-8A37-4640653BFF18}" destId="{247B29DE-CDD3-46A8-9E5E-2BABD9BE8023}" srcOrd="7" destOrd="0" presId="urn:microsoft.com/office/officeart/2009/3/layout/StepUpProcess"/>
    <dgm:cxn modelId="{C9664A6E-D7C4-4870-8276-1B5EA5D38946}" type="presParOf" srcId="{247B29DE-CDD3-46A8-9E5E-2BABD9BE8023}" destId="{0F4B66D5-7B17-45AD-9736-CF6B84DDE4A4}" srcOrd="0" destOrd="0" presId="urn:microsoft.com/office/officeart/2009/3/layout/StepUpProcess"/>
    <dgm:cxn modelId="{ACEF2E1E-AD0E-4272-A7DD-81D12AE4AF26}" type="presParOf" srcId="{C1E9D36F-9F77-4002-8A37-4640653BFF18}" destId="{B20A32D4-D785-470D-98C5-B13C611FFF78}" srcOrd="8" destOrd="0" presId="urn:microsoft.com/office/officeart/2009/3/layout/StepUpProcess"/>
    <dgm:cxn modelId="{66842655-3524-4455-9882-D5C02847A349}" type="presParOf" srcId="{B20A32D4-D785-470D-98C5-B13C611FFF78}" destId="{FEAA6CDE-442B-4323-AC1B-6232CE1F9432}" srcOrd="0" destOrd="0" presId="urn:microsoft.com/office/officeart/2009/3/layout/StepUpProcess"/>
    <dgm:cxn modelId="{6B3BFD18-89C6-45FD-966C-7642D4D216F7}" type="presParOf" srcId="{B20A32D4-D785-470D-98C5-B13C611FFF78}" destId="{55880EB2-42A3-4456-AC07-7FED51943266}" srcOrd="1" destOrd="0" presId="urn:microsoft.com/office/officeart/2009/3/layout/StepUpProcess"/>
    <dgm:cxn modelId="{0F47B700-E793-4090-AF3D-B494397CA054}" type="presParOf" srcId="{B20A32D4-D785-470D-98C5-B13C611FFF78}" destId="{905065AB-414F-43A3-ABE8-98ACDB9F0FA8}" srcOrd="2" destOrd="0" presId="urn:microsoft.com/office/officeart/2009/3/layout/StepUpProcess"/>
    <dgm:cxn modelId="{84B78AFE-FE6B-4241-897B-CB3E9DAD429D}" type="presParOf" srcId="{C1E9D36F-9F77-4002-8A37-4640653BFF18}" destId="{7D1F735A-4883-424E-BD94-E4FEF1282D8B}" srcOrd="9" destOrd="0" presId="urn:microsoft.com/office/officeart/2009/3/layout/StepUpProcess"/>
    <dgm:cxn modelId="{DF943F58-98BF-46AC-8421-E63A697F603A}" type="presParOf" srcId="{7D1F735A-4883-424E-BD94-E4FEF1282D8B}" destId="{6B3AAC06-04DD-45E8-A7F2-D3872378EAC7}" srcOrd="0" destOrd="0" presId="urn:microsoft.com/office/officeart/2009/3/layout/StepUpProcess"/>
    <dgm:cxn modelId="{4B29CB39-4EF9-4611-A541-1CFF0C288F4C}" type="presParOf" srcId="{C1E9D36F-9F77-4002-8A37-4640653BFF18}" destId="{02CAADA9-F721-4C9F-A972-C4DF25453EE5}" srcOrd="10" destOrd="0" presId="urn:microsoft.com/office/officeart/2009/3/layout/StepUpProcess"/>
    <dgm:cxn modelId="{43BEE8A4-73A1-4245-A485-35DC0D1FBBE0}" type="presParOf" srcId="{02CAADA9-F721-4C9F-A972-C4DF25453EE5}" destId="{FAE52270-CD93-43E1-A769-096C19E7C545}" srcOrd="0" destOrd="0" presId="urn:microsoft.com/office/officeart/2009/3/layout/StepUpProcess"/>
    <dgm:cxn modelId="{28A2C013-70B8-4148-9394-54E67140EE0B}" type="presParOf" srcId="{02CAADA9-F721-4C9F-A972-C4DF25453EE5}" destId="{47AED2FF-E8E6-431A-A2F0-86C7768D9C6E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3B41C5B-723C-45BB-9E4A-F2A6B8294B2E}" type="doc">
      <dgm:prSet loTypeId="urn:microsoft.com/office/officeart/2009/3/layout/StepUpProcess" loCatId="process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zh-TW" altLang="en-US"/>
        </a:p>
      </dgm:t>
    </dgm:pt>
    <dgm:pt modelId="{BEA41723-D9FD-48E8-AB7D-0C456F0CED20}">
      <dgm:prSet phldrT="[文字]" custT="1"/>
      <dgm:spPr/>
      <dgm:t>
        <a:bodyPr/>
        <a:lstStyle/>
        <a:p>
          <a:r>
            <a:rPr lang="zh-TW" altLang="en-US" sz="1800" dirty="0" smtClean="0"/>
            <a:t>深呼吸</a:t>
          </a:r>
          <a:endParaRPr lang="zh-TW" altLang="en-US" sz="1800" dirty="0"/>
        </a:p>
      </dgm:t>
    </dgm:pt>
    <dgm:pt modelId="{C05CCC2F-61B5-4B7F-8F70-D2F3C20706C8}" type="parTrans" cxnId="{32A5DB63-7958-483D-AC01-05FAF084D3DE}">
      <dgm:prSet/>
      <dgm:spPr/>
      <dgm:t>
        <a:bodyPr/>
        <a:lstStyle/>
        <a:p>
          <a:endParaRPr lang="zh-TW" altLang="en-US"/>
        </a:p>
      </dgm:t>
    </dgm:pt>
    <dgm:pt modelId="{3E5A983E-5C45-4FBE-8E7A-6F4F836068BF}" type="sibTrans" cxnId="{32A5DB63-7958-483D-AC01-05FAF084D3DE}">
      <dgm:prSet/>
      <dgm:spPr/>
      <dgm:t>
        <a:bodyPr/>
        <a:lstStyle/>
        <a:p>
          <a:endParaRPr lang="zh-TW" altLang="en-US"/>
        </a:p>
      </dgm:t>
    </dgm:pt>
    <dgm:pt modelId="{1A08146F-9493-4B65-8A42-4D2B0E0FE5C5}">
      <dgm:prSet phldrT="[文字]"/>
      <dgm:spPr/>
      <dgm:t>
        <a:bodyPr/>
        <a:lstStyle/>
        <a:p>
          <a:r>
            <a:rPr lang="zh-TW" altLang="en-US" dirty="0" smtClean="0"/>
            <a:t>界定問題</a:t>
          </a:r>
          <a:endParaRPr lang="zh-TW" altLang="en-US" dirty="0"/>
        </a:p>
      </dgm:t>
    </dgm:pt>
    <dgm:pt modelId="{172E0D90-660A-410B-84C1-0150C5EE6A99}" type="parTrans" cxnId="{B82E9267-B729-4366-A87B-89BCFE816907}">
      <dgm:prSet/>
      <dgm:spPr/>
      <dgm:t>
        <a:bodyPr/>
        <a:lstStyle/>
        <a:p>
          <a:endParaRPr lang="zh-TW" altLang="en-US"/>
        </a:p>
      </dgm:t>
    </dgm:pt>
    <dgm:pt modelId="{8AFB2220-46A8-4FAC-AF04-568ED42F59B8}" type="sibTrans" cxnId="{B82E9267-B729-4366-A87B-89BCFE816907}">
      <dgm:prSet/>
      <dgm:spPr/>
      <dgm:t>
        <a:bodyPr/>
        <a:lstStyle/>
        <a:p>
          <a:endParaRPr lang="zh-TW" altLang="en-US"/>
        </a:p>
      </dgm:t>
    </dgm:pt>
    <dgm:pt modelId="{E1545127-6513-4A12-BB14-59C4FCE790A7}">
      <dgm:prSet phldrT="[文字]"/>
      <dgm:spPr/>
      <dgm:t>
        <a:bodyPr/>
        <a:lstStyle/>
        <a:p>
          <a:r>
            <a:rPr lang="zh-TW" altLang="en-US" dirty="0" smtClean="0"/>
            <a:t>列出方法</a:t>
          </a:r>
          <a:endParaRPr lang="zh-TW" altLang="en-US" dirty="0"/>
        </a:p>
      </dgm:t>
    </dgm:pt>
    <dgm:pt modelId="{4D71E5EA-E85E-47C7-84F1-C7D676797247}" type="parTrans" cxnId="{D7E03842-7E1A-41F9-A38D-E0B3BEF84BE3}">
      <dgm:prSet/>
      <dgm:spPr/>
      <dgm:t>
        <a:bodyPr/>
        <a:lstStyle/>
        <a:p>
          <a:endParaRPr lang="zh-TW" altLang="en-US"/>
        </a:p>
      </dgm:t>
    </dgm:pt>
    <dgm:pt modelId="{A6AA7C73-B9D4-49C3-A938-0201A8D2CA57}" type="sibTrans" cxnId="{D7E03842-7E1A-41F9-A38D-E0B3BEF84BE3}">
      <dgm:prSet/>
      <dgm:spPr/>
      <dgm:t>
        <a:bodyPr/>
        <a:lstStyle/>
        <a:p>
          <a:endParaRPr lang="zh-TW" altLang="en-US"/>
        </a:p>
      </dgm:t>
    </dgm:pt>
    <dgm:pt modelId="{F4CE7092-9EB3-43B3-9E89-41B9F79ED4E5}">
      <dgm:prSet phldrT="[文字]"/>
      <dgm:spPr/>
      <dgm:t>
        <a:bodyPr/>
        <a:lstStyle/>
        <a:p>
          <a:r>
            <a:rPr lang="zh-TW" altLang="en-US" dirty="0" smtClean="0"/>
            <a:t>回顧</a:t>
          </a:r>
          <a:endParaRPr lang="zh-TW" altLang="en-US" dirty="0"/>
        </a:p>
      </dgm:t>
    </dgm:pt>
    <dgm:pt modelId="{7BEBC4E1-F037-43AC-BE5F-04BD16496070}" type="parTrans" cxnId="{BD5A091E-0660-42BE-9DEE-B967E2C0C6C8}">
      <dgm:prSet/>
      <dgm:spPr/>
      <dgm:t>
        <a:bodyPr/>
        <a:lstStyle/>
        <a:p>
          <a:endParaRPr lang="zh-TW" altLang="en-US"/>
        </a:p>
      </dgm:t>
    </dgm:pt>
    <dgm:pt modelId="{78A664AD-CA42-498B-A583-F5141AD82AF0}" type="sibTrans" cxnId="{BD5A091E-0660-42BE-9DEE-B967E2C0C6C8}">
      <dgm:prSet/>
      <dgm:spPr/>
      <dgm:t>
        <a:bodyPr/>
        <a:lstStyle/>
        <a:p>
          <a:endParaRPr lang="zh-TW" altLang="en-US"/>
        </a:p>
      </dgm:t>
    </dgm:pt>
    <dgm:pt modelId="{18F2B2D4-9258-4C53-8C67-29F6B01530B9}">
      <dgm:prSet phldrT="[文字]"/>
      <dgm:spPr/>
      <dgm:t>
        <a:bodyPr/>
        <a:lstStyle/>
        <a:p>
          <a:r>
            <a:rPr lang="zh-TW" altLang="en-US" dirty="0" smtClean="0"/>
            <a:t>衡量後果</a:t>
          </a:r>
          <a:endParaRPr lang="zh-TW" altLang="en-US" dirty="0"/>
        </a:p>
      </dgm:t>
    </dgm:pt>
    <dgm:pt modelId="{A85E092A-4BA0-4564-AF8B-A1069F1F6CC6}" type="parTrans" cxnId="{3718446F-B342-452A-BBCF-FA0AAA84EB54}">
      <dgm:prSet/>
      <dgm:spPr/>
      <dgm:t>
        <a:bodyPr/>
        <a:lstStyle/>
        <a:p>
          <a:endParaRPr lang="zh-TW" altLang="en-US"/>
        </a:p>
      </dgm:t>
    </dgm:pt>
    <dgm:pt modelId="{E13BC656-1FC0-40A0-9015-6AB2204CC02A}" type="sibTrans" cxnId="{3718446F-B342-452A-BBCF-FA0AAA84EB54}">
      <dgm:prSet/>
      <dgm:spPr/>
      <dgm:t>
        <a:bodyPr/>
        <a:lstStyle/>
        <a:p>
          <a:endParaRPr lang="zh-TW" altLang="en-US"/>
        </a:p>
      </dgm:t>
    </dgm:pt>
    <dgm:pt modelId="{FCE86ADE-4ADF-4B6C-B531-D1CBA117FA81}">
      <dgm:prSet phldrT="[文字]"/>
      <dgm:spPr/>
      <dgm:t>
        <a:bodyPr/>
        <a:lstStyle/>
        <a:p>
          <a:r>
            <a:rPr lang="zh-TW" altLang="en-US" dirty="0" smtClean="0"/>
            <a:t>付諸實行</a:t>
          </a:r>
          <a:endParaRPr lang="zh-TW" altLang="en-US" dirty="0"/>
        </a:p>
      </dgm:t>
    </dgm:pt>
    <dgm:pt modelId="{96C8AD58-81C7-457E-8182-E6E9DCEC0156}" type="parTrans" cxnId="{9607C16D-AC92-419B-BEFD-2DEA83C5A60A}">
      <dgm:prSet/>
      <dgm:spPr/>
      <dgm:t>
        <a:bodyPr/>
        <a:lstStyle/>
        <a:p>
          <a:endParaRPr lang="zh-TW" altLang="en-US"/>
        </a:p>
      </dgm:t>
    </dgm:pt>
    <dgm:pt modelId="{D5822BBB-EE05-468F-B8DA-B6C3C64F0A90}" type="sibTrans" cxnId="{9607C16D-AC92-419B-BEFD-2DEA83C5A60A}">
      <dgm:prSet/>
      <dgm:spPr/>
      <dgm:t>
        <a:bodyPr/>
        <a:lstStyle/>
        <a:p>
          <a:endParaRPr lang="zh-TW" altLang="en-US"/>
        </a:p>
      </dgm:t>
    </dgm:pt>
    <dgm:pt modelId="{C1E9D36F-9F77-4002-8A37-4640653BFF18}" type="pres">
      <dgm:prSet presAssocID="{23B41C5B-723C-45BB-9E4A-F2A6B8294B2E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zh-TW" altLang="en-US"/>
        </a:p>
      </dgm:t>
    </dgm:pt>
    <dgm:pt modelId="{EECD1DC1-1970-4926-A69F-57D4FA7D7DCA}" type="pres">
      <dgm:prSet presAssocID="{BEA41723-D9FD-48E8-AB7D-0C456F0CED20}" presName="composite" presStyleCnt="0"/>
      <dgm:spPr/>
    </dgm:pt>
    <dgm:pt modelId="{0097CC84-15DF-4544-944B-769EB7F4FE60}" type="pres">
      <dgm:prSet presAssocID="{BEA41723-D9FD-48E8-AB7D-0C456F0CED20}" presName="LShape" presStyleLbl="alignNode1" presStyleIdx="0" presStyleCnt="11"/>
      <dgm:spPr/>
    </dgm:pt>
    <dgm:pt modelId="{B5C120FE-C3FE-4ABB-B64B-A2C687066B89}" type="pres">
      <dgm:prSet presAssocID="{BEA41723-D9FD-48E8-AB7D-0C456F0CED20}" presName="ParentText" presStyleLbl="revTx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281E63A-05A1-4685-AF65-303108E14CAB}" type="pres">
      <dgm:prSet presAssocID="{BEA41723-D9FD-48E8-AB7D-0C456F0CED20}" presName="Triangle" presStyleLbl="alignNode1" presStyleIdx="1" presStyleCnt="11"/>
      <dgm:spPr/>
    </dgm:pt>
    <dgm:pt modelId="{A28C02DB-CADD-4E2A-9617-6AA29954029B}" type="pres">
      <dgm:prSet presAssocID="{3E5A983E-5C45-4FBE-8E7A-6F4F836068BF}" presName="sibTrans" presStyleCnt="0"/>
      <dgm:spPr/>
    </dgm:pt>
    <dgm:pt modelId="{0ED04644-4FFE-415B-A8D5-C410B4E46343}" type="pres">
      <dgm:prSet presAssocID="{3E5A983E-5C45-4FBE-8E7A-6F4F836068BF}" presName="space" presStyleCnt="0"/>
      <dgm:spPr/>
    </dgm:pt>
    <dgm:pt modelId="{021449F6-EB90-4D97-B0F2-503F63D9BA53}" type="pres">
      <dgm:prSet presAssocID="{1A08146F-9493-4B65-8A42-4D2B0E0FE5C5}" presName="composite" presStyleCnt="0"/>
      <dgm:spPr/>
    </dgm:pt>
    <dgm:pt modelId="{FEBDFC27-7C23-438E-9374-43ACD5263D8D}" type="pres">
      <dgm:prSet presAssocID="{1A08146F-9493-4B65-8A42-4D2B0E0FE5C5}" presName="LShape" presStyleLbl="alignNode1" presStyleIdx="2" presStyleCnt="11"/>
      <dgm:spPr>
        <a:solidFill>
          <a:srgbClr val="FFC000"/>
        </a:solidFill>
      </dgm:spPr>
    </dgm:pt>
    <dgm:pt modelId="{9B0E1C53-B95A-4BEE-A89F-36FFC3B12398}" type="pres">
      <dgm:prSet presAssocID="{1A08146F-9493-4B65-8A42-4D2B0E0FE5C5}" presName="ParentText" presStyleLbl="revTx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37423D9-D4D5-4117-A8E0-DE71F91B0ED5}" type="pres">
      <dgm:prSet presAssocID="{1A08146F-9493-4B65-8A42-4D2B0E0FE5C5}" presName="Triangle" presStyleLbl="alignNode1" presStyleIdx="3" presStyleCnt="11"/>
      <dgm:spPr>
        <a:solidFill>
          <a:srgbClr val="FFC000"/>
        </a:solidFill>
      </dgm:spPr>
    </dgm:pt>
    <dgm:pt modelId="{313FD6C9-04F9-42AA-8F31-22EE00F3C9A9}" type="pres">
      <dgm:prSet presAssocID="{8AFB2220-46A8-4FAC-AF04-568ED42F59B8}" presName="sibTrans" presStyleCnt="0"/>
      <dgm:spPr/>
    </dgm:pt>
    <dgm:pt modelId="{1CEECD4A-FBD9-46BB-83E6-7AA3B38845E4}" type="pres">
      <dgm:prSet presAssocID="{8AFB2220-46A8-4FAC-AF04-568ED42F59B8}" presName="space" presStyleCnt="0"/>
      <dgm:spPr/>
    </dgm:pt>
    <dgm:pt modelId="{2407DEBD-DB64-4E94-A350-9B85056B8F5E}" type="pres">
      <dgm:prSet presAssocID="{E1545127-6513-4A12-BB14-59C4FCE790A7}" presName="composite" presStyleCnt="0"/>
      <dgm:spPr/>
    </dgm:pt>
    <dgm:pt modelId="{DF6D6C1E-196F-40EB-A264-57E91E98720A}" type="pres">
      <dgm:prSet presAssocID="{E1545127-6513-4A12-BB14-59C4FCE790A7}" presName="LShape" presStyleLbl="alignNode1" presStyleIdx="4" presStyleCnt="11"/>
      <dgm:spPr/>
    </dgm:pt>
    <dgm:pt modelId="{0CD43DE5-A8EE-43D7-971B-707E3B71B17B}" type="pres">
      <dgm:prSet presAssocID="{E1545127-6513-4A12-BB14-59C4FCE790A7}" presName="ParentText" presStyleLbl="revTx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5D33085-571E-403F-88AA-8BE5C1DD0447}" type="pres">
      <dgm:prSet presAssocID="{E1545127-6513-4A12-BB14-59C4FCE790A7}" presName="Triangle" presStyleLbl="alignNode1" presStyleIdx="5" presStyleCnt="11"/>
      <dgm:spPr/>
    </dgm:pt>
    <dgm:pt modelId="{EAFD30A3-6536-4B3E-B75A-4B32DED46908}" type="pres">
      <dgm:prSet presAssocID="{A6AA7C73-B9D4-49C3-A938-0201A8D2CA57}" presName="sibTrans" presStyleCnt="0"/>
      <dgm:spPr/>
    </dgm:pt>
    <dgm:pt modelId="{FE1B50CA-9A0C-44A4-84F6-EF55774F9755}" type="pres">
      <dgm:prSet presAssocID="{A6AA7C73-B9D4-49C3-A938-0201A8D2CA57}" presName="space" presStyleCnt="0"/>
      <dgm:spPr/>
    </dgm:pt>
    <dgm:pt modelId="{08BB40E0-A302-455C-97BE-ACB1B6CBE362}" type="pres">
      <dgm:prSet presAssocID="{18F2B2D4-9258-4C53-8C67-29F6B01530B9}" presName="composite" presStyleCnt="0"/>
      <dgm:spPr/>
    </dgm:pt>
    <dgm:pt modelId="{42333D41-315A-415E-8C82-0AEBECDA70F5}" type="pres">
      <dgm:prSet presAssocID="{18F2B2D4-9258-4C53-8C67-29F6B01530B9}" presName="LShape" presStyleLbl="alignNode1" presStyleIdx="6" presStyleCnt="11"/>
      <dgm:spPr/>
    </dgm:pt>
    <dgm:pt modelId="{51C27C94-7799-41A3-8B7E-825EA79F4808}" type="pres">
      <dgm:prSet presAssocID="{18F2B2D4-9258-4C53-8C67-29F6B01530B9}" presName="ParentText" presStyleLbl="revTx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81E8134-F31E-44E9-A071-1C76B61857F0}" type="pres">
      <dgm:prSet presAssocID="{18F2B2D4-9258-4C53-8C67-29F6B01530B9}" presName="Triangle" presStyleLbl="alignNode1" presStyleIdx="7" presStyleCnt="11"/>
      <dgm:spPr/>
    </dgm:pt>
    <dgm:pt modelId="{247B29DE-CDD3-46A8-9E5E-2BABD9BE8023}" type="pres">
      <dgm:prSet presAssocID="{E13BC656-1FC0-40A0-9015-6AB2204CC02A}" presName="sibTrans" presStyleCnt="0"/>
      <dgm:spPr/>
    </dgm:pt>
    <dgm:pt modelId="{0F4B66D5-7B17-45AD-9736-CF6B84DDE4A4}" type="pres">
      <dgm:prSet presAssocID="{E13BC656-1FC0-40A0-9015-6AB2204CC02A}" presName="space" presStyleCnt="0"/>
      <dgm:spPr/>
    </dgm:pt>
    <dgm:pt modelId="{B20A32D4-D785-470D-98C5-B13C611FFF78}" type="pres">
      <dgm:prSet presAssocID="{FCE86ADE-4ADF-4B6C-B531-D1CBA117FA81}" presName="composite" presStyleCnt="0"/>
      <dgm:spPr/>
    </dgm:pt>
    <dgm:pt modelId="{FEAA6CDE-442B-4323-AC1B-6232CE1F9432}" type="pres">
      <dgm:prSet presAssocID="{FCE86ADE-4ADF-4B6C-B531-D1CBA117FA81}" presName="LShape" presStyleLbl="alignNode1" presStyleIdx="8" presStyleCnt="11"/>
      <dgm:spPr/>
    </dgm:pt>
    <dgm:pt modelId="{55880EB2-42A3-4456-AC07-7FED51943266}" type="pres">
      <dgm:prSet presAssocID="{FCE86ADE-4ADF-4B6C-B531-D1CBA117FA81}" presName="ParentText" presStyleLbl="revTx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05065AB-414F-43A3-ABE8-98ACDB9F0FA8}" type="pres">
      <dgm:prSet presAssocID="{FCE86ADE-4ADF-4B6C-B531-D1CBA117FA81}" presName="Triangle" presStyleLbl="alignNode1" presStyleIdx="9" presStyleCnt="11"/>
      <dgm:spPr/>
    </dgm:pt>
    <dgm:pt modelId="{7D1F735A-4883-424E-BD94-E4FEF1282D8B}" type="pres">
      <dgm:prSet presAssocID="{D5822BBB-EE05-468F-B8DA-B6C3C64F0A90}" presName="sibTrans" presStyleCnt="0"/>
      <dgm:spPr/>
    </dgm:pt>
    <dgm:pt modelId="{6B3AAC06-04DD-45E8-A7F2-D3872378EAC7}" type="pres">
      <dgm:prSet presAssocID="{D5822BBB-EE05-468F-B8DA-B6C3C64F0A90}" presName="space" presStyleCnt="0"/>
      <dgm:spPr/>
    </dgm:pt>
    <dgm:pt modelId="{02CAADA9-F721-4C9F-A972-C4DF25453EE5}" type="pres">
      <dgm:prSet presAssocID="{F4CE7092-9EB3-43B3-9E89-41B9F79ED4E5}" presName="composite" presStyleCnt="0"/>
      <dgm:spPr/>
    </dgm:pt>
    <dgm:pt modelId="{FAE52270-CD93-43E1-A769-096C19E7C545}" type="pres">
      <dgm:prSet presAssocID="{F4CE7092-9EB3-43B3-9E89-41B9F79ED4E5}" presName="LShape" presStyleLbl="alignNode1" presStyleIdx="10" presStyleCnt="11"/>
      <dgm:spPr/>
    </dgm:pt>
    <dgm:pt modelId="{47AED2FF-E8E6-431A-A2F0-86C7768D9C6E}" type="pres">
      <dgm:prSet presAssocID="{F4CE7092-9EB3-43B3-9E89-41B9F79ED4E5}" presName="ParentText" presStyleLbl="revTx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C70D0118-E374-4C44-88B8-2B0A4BA7AD2B}" type="presOf" srcId="{F4CE7092-9EB3-43B3-9E89-41B9F79ED4E5}" destId="{47AED2FF-E8E6-431A-A2F0-86C7768D9C6E}" srcOrd="0" destOrd="0" presId="urn:microsoft.com/office/officeart/2009/3/layout/StepUpProcess"/>
    <dgm:cxn modelId="{BD5A091E-0660-42BE-9DEE-B967E2C0C6C8}" srcId="{23B41C5B-723C-45BB-9E4A-F2A6B8294B2E}" destId="{F4CE7092-9EB3-43B3-9E89-41B9F79ED4E5}" srcOrd="5" destOrd="0" parTransId="{7BEBC4E1-F037-43AC-BE5F-04BD16496070}" sibTransId="{78A664AD-CA42-498B-A583-F5141AD82AF0}"/>
    <dgm:cxn modelId="{B82E9267-B729-4366-A87B-89BCFE816907}" srcId="{23B41C5B-723C-45BB-9E4A-F2A6B8294B2E}" destId="{1A08146F-9493-4B65-8A42-4D2B0E0FE5C5}" srcOrd="1" destOrd="0" parTransId="{172E0D90-660A-410B-84C1-0150C5EE6A99}" sibTransId="{8AFB2220-46A8-4FAC-AF04-568ED42F59B8}"/>
    <dgm:cxn modelId="{001445FE-9B93-488A-BC0A-05AC2A7A4E01}" type="presOf" srcId="{FCE86ADE-4ADF-4B6C-B531-D1CBA117FA81}" destId="{55880EB2-42A3-4456-AC07-7FED51943266}" srcOrd="0" destOrd="0" presId="urn:microsoft.com/office/officeart/2009/3/layout/StepUpProcess"/>
    <dgm:cxn modelId="{9607C16D-AC92-419B-BEFD-2DEA83C5A60A}" srcId="{23B41C5B-723C-45BB-9E4A-F2A6B8294B2E}" destId="{FCE86ADE-4ADF-4B6C-B531-D1CBA117FA81}" srcOrd="4" destOrd="0" parTransId="{96C8AD58-81C7-457E-8182-E6E9DCEC0156}" sibTransId="{D5822BBB-EE05-468F-B8DA-B6C3C64F0A90}"/>
    <dgm:cxn modelId="{3F367C1F-CF63-4C14-8072-6FCF67FDE1DB}" type="presOf" srcId="{1A08146F-9493-4B65-8A42-4D2B0E0FE5C5}" destId="{9B0E1C53-B95A-4BEE-A89F-36FFC3B12398}" srcOrd="0" destOrd="0" presId="urn:microsoft.com/office/officeart/2009/3/layout/StepUpProcess"/>
    <dgm:cxn modelId="{CE1EFFA6-0036-4054-81E2-08838A516973}" type="presOf" srcId="{E1545127-6513-4A12-BB14-59C4FCE790A7}" destId="{0CD43DE5-A8EE-43D7-971B-707E3B71B17B}" srcOrd="0" destOrd="0" presId="urn:microsoft.com/office/officeart/2009/3/layout/StepUpProcess"/>
    <dgm:cxn modelId="{14A88B03-C764-457C-ADFB-0FCFE42B2FA4}" type="presOf" srcId="{BEA41723-D9FD-48E8-AB7D-0C456F0CED20}" destId="{B5C120FE-C3FE-4ABB-B64B-A2C687066B89}" srcOrd="0" destOrd="0" presId="urn:microsoft.com/office/officeart/2009/3/layout/StepUpProcess"/>
    <dgm:cxn modelId="{3718446F-B342-452A-BBCF-FA0AAA84EB54}" srcId="{23B41C5B-723C-45BB-9E4A-F2A6B8294B2E}" destId="{18F2B2D4-9258-4C53-8C67-29F6B01530B9}" srcOrd="3" destOrd="0" parTransId="{A85E092A-4BA0-4564-AF8B-A1069F1F6CC6}" sibTransId="{E13BC656-1FC0-40A0-9015-6AB2204CC02A}"/>
    <dgm:cxn modelId="{32A5DB63-7958-483D-AC01-05FAF084D3DE}" srcId="{23B41C5B-723C-45BB-9E4A-F2A6B8294B2E}" destId="{BEA41723-D9FD-48E8-AB7D-0C456F0CED20}" srcOrd="0" destOrd="0" parTransId="{C05CCC2F-61B5-4B7F-8F70-D2F3C20706C8}" sibTransId="{3E5A983E-5C45-4FBE-8E7A-6F4F836068BF}"/>
    <dgm:cxn modelId="{098BB977-2C01-41CE-9DB1-3E61757A53B7}" type="presOf" srcId="{18F2B2D4-9258-4C53-8C67-29F6B01530B9}" destId="{51C27C94-7799-41A3-8B7E-825EA79F4808}" srcOrd="0" destOrd="0" presId="urn:microsoft.com/office/officeart/2009/3/layout/StepUpProcess"/>
    <dgm:cxn modelId="{D7E03842-7E1A-41F9-A38D-E0B3BEF84BE3}" srcId="{23B41C5B-723C-45BB-9E4A-F2A6B8294B2E}" destId="{E1545127-6513-4A12-BB14-59C4FCE790A7}" srcOrd="2" destOrd="0" parTransId="{4D71E5EA-E85E-47C7-84F1-C7D676797247}" sibTransId="{A6AA7C73-B9D4-49C3-A938-0201A8D2CA57}"/>
    <dgm:cxn modelId="{53D6C581-81FA-4FAC-A775-D2BB2E5B1DA4}" type="presOf" srcId="{23B41C5B-723C-45BB-9E4A-F2A6B8294B2E}" destId="{C1E9D36F-9F77-4002-8A37-4640653BFF18}" srcOrd="0" destOrd="0" presId="urn:microsoft.com/office/officeart/2009/3/layout/StepUpProcess"/>
    <dgm:cxn modelId="{DCB21435-59F5-44D2-94D3-5202B02BD1F0}" type="presParOf" srcId="{C1E9D36F-9F77-4002-8A37-4640653BFF18}" destId="{EECD1DC1-1970-4926-A69F-57D4FA7D7DCA}" srcOrd="0" destOrd="0" presId="urn:microsoft.com/office/officeart/2009/3/layout/StepUpProcess"/>
    <dgm:cxn modelId="{F5B4164C-4FAE-4816-8AFB-9FC0477D2940}" type="presParOf" srcId="{EECD1DC1-1970-4926-A69F-57D4FA7D7DCA}" destId="{0097CC84-15DF-4544-944B-769EB7F4FE60}" srcOrd="0" destOrd="0" presId="urn:microsoft.com/office/officeart/2009/3/layout/StepUpProcess"/>
    <dgm:cxn modelId="{76A7C5F6-1153-4FC5-B2F5-1D6FA5D01FF1}" type="presParOf" srcId="{EECD1DC1-1970-4926-A69F-57D4FA7D7DCA}" destId="{B5C120FE-C3FE-4ABB-B64B-A2C687066B89}" srcOrd="1" destOrd="0" presId="urn:microsoft.com/office/officeart/2009/3/layout/StepUpProcess"/>
    <dgm:cxn modelId="{4B4D0297-5082-45AD-8305-6FEE163119DA}" type="presParOf" srcId="{EECD1DC1-1970-4926-A69F-57D4FA7D7DCA}" destId="{6281E63A-05A1-4685-AF65-303108E14CAB}" srcOrd="2" destOrd="0" presId="urn:microsoft.com/office/officeart/2009/3/layout/StepUpProcess"/>
    <dgm:cxn modelId="{F5EFD40E-F8D4-479A-93A7-C92E46836F1A}" type="presParOf" srcId="{C1E9D36F-9F77-4002-8A37-4640653BFF18}" destId="{A28C02DB-CADD-4E2A-9617-6AA29954029B}" srcOrd="1" destOrd="0" presId="urn:microsoft.com/office/officeart/2009/3/layout/StepUpProcess"/>
    <dgm:cxn modelId="{FCD0B4B1-A79C-407A-B3F3-8E4BB17E1EEF}" type="presParOf" srcId="{A28C02DB-CADD-4E2A-9617-6AA29954029B}" destId="{0ED04644-4FFE-415B-A8D5-C410B4E46343}" srcOrd="0" destOrd="0" presId="urn:microsoft.com/office/officeart/2009/3/layout/StepUpProcess"/>
    <dgm:cxn modelId="{3C3422E0-BDEC-4220-A2CC-D1918AAA81BB}" type="presParOf" srcId="{C1E9D36F-9F77-4002-8A37-4640653BFF18}" destId="{021449F6-EB90-4D97-B0F2-503F63D9BA53}" srcOrd="2" destOrd="0" presId="urn:microsoft.com/office/officeart/2009/3/layout/StepUpProcess"/>
    <dgm:cxn modelId="{9CD71097-A39E-4164-A53C-AD115CF9B80D}" type="presParOf" srcId="{021449F6-EB90-4D97-B0F2-503F63D9BA53}" destId="{FEBDFC27-7C23-438E-9374-43ACD5263D8D}" srcOrd="0" destOrd="0" presId="urn:microsoft.com/office/officeart/2009/3/layout/StepUpProcess"/>
    <dgm:cxn modelId="{4CC2A132-DDA8-497A-84A6-CBB6E2A78A77}" type="presParOf" srcId="{021449F6-EB90-4D97-B0F2-503F63D9BA53}" destId="{9B0E1C53-B95A-4BEE-A89F-36FFC3B12398}" srcOrd="1" destOrd="0" presId="urn:microsoft.com/office/officeart/2009/3/layout/StepUpProcess"/>
    <dgm:cxn modelId="{DBC79F5D-3DD3-4D17-83F3-EB5CFDEE0F83}" type="presParOf" srcId="{021449F6-EB90-4D97-B0F2-503F63D9BA53}" destId="{537423D9-D4D5-4117-A8E0-DE71F91B0ED5}" srcOrd="2" destOrd="0" presId="urn:microsoft.com/office/officeart/2009/3/layout/StepUpProcess"/>
    <dgm:cxn modelId="{7F6957CB-C7AA-40C7-A320-23B1AB0B4CE7}" type="presParOf" srcId="{C1E9D36F-9F77-4002-8A37-4640653BFF18}" destId="{313FD6C9-04F9-42AA-8F31-22EE00F3C9A9}" srcOrd="3" destOrd="0" presId="urn:microsoft.com/office/officeart/2009/3/layout/StepUpProcess"/>
    <dgm:cxn modelId="{E06A239A-856B-4AF3-84E7-7E2A8EDBBC60}" type="presParOf" srcId="{313FD6C9-04F9-42AA-8F31-22EE00F3C9A9}" destId="{1CEECD4A-FBD9-46BB-83E6-7AA3B38845E4}" srcOrd="0" destOrd="0" presId="urn:microsoft.com/office/officeart/2009/3/layout/StepUpProcess"/>
    <dgm:cxn modelId="{1CCB906E-FD31-4283-9755-6A7CE426A2C5}" type="presParOf" srcId="{C1E9D36F-9F77-4002-8A37-4640653BFF18}" destId="{2407DEBD-DB64-4E94-A350-9B85056B8F5E}" srcOrd="4" destOrd="0" presId="urn:microsoft.com/office/officeart/2009/3/layout/StepUpProcess"/>
    <dgm:cxn modelId="{0E971E52-3C75-4C61-8CB1-9D0462056989}" type="presParOf" srcId="{2407DEBD-DB64-4E94-A350-9B85056B8F5E}" destId="{DF6D6C1E-196F-40EB-A264-57E91E98720A}" srcOrd="0" destOrd="0" presId="urn:microsoft.com/office/officeart/2009/3/layout/StepUpProcess"/>
    <dgm:cxn modelId="{DB9FE2FB-7325-4026-9F1F-54C5CD97FF03}" type="presParOf" srcId="{2407DEBD-DB64-4E94-A350-9B85056B8F5E}" destId="{0CD43DE5-A8EE-43D7-971B-707E3B71B17B}" srcOrd="1" destOrd="0" presId="urn:microsoft.com/office/officeart/2009/3/layout/StepUpProcess"/>
    <dgm:cxn modelId="{01644463-6493-475D-9B8A-91026E1B319F}" type="presParOf" srcId="{2407DEBD-DB64-4E94-A350-9B85056B8F5E}" destId="{15D33085-571E-403F-88AA-8BE5C1DD0447}" srcOrd="2" destOrd="0" presId="urn:microsoft.com/office/officeart/2009/3/layout/StepUpProcess"/>
    <dgm:cxn modelId="{5F6CEAC9-9637-4CB6-BEF9-A654D7539900}" type="presParOf" srcId="{C1E9D36F-9F77-4002-8A37-4640653BFF18}" destId="{EAFD30A3-6536-4B3E-B75A-4B32DED46908}" srcOrd="5" destOrd="0" presId="urn:microsoft.com/office/officeart/2009/3/layout/StepUpProcess"/>
    <dgm:cxn modelId="{61F1B387-A836-457B-B687-C3E36FFBCABE}" type="presParOf" srcId="{EAFD30A3-6536-4B3E-B75A-4B32DED46908}" destId="{FE1B50CA-9A0C-44A4-84F6-EF55774F9755}" srcOrd="0" destOrd="0" presId="urn:microsoft.com/office/officeart/2009/3/layout/StepUpProcess"/>
    <dgm:cxn modelId="{BFEC20CD-83CC-491B-9B40-1BB43AA6A7DC}" type="presParOf" srcId="{C1E9D36F-9F77-4002-8A37-4640653BFF18}" destId="{08BB40E0-A302-455C-97BE-ACB1B6CBE362}" srcOrd="6" destOrd="0" presId="urn:microsoft.com/office/officeart/2009/3/layout/StepUpProcess"/>
    <dgm:cxn modelId="{CFE73D66-844B-44B9-828B-2621BEC87CCC}" type="presParOf" srcId="{08BB40E0-A302-455C-97BE-ACB1B6CBE362}" destId="{42333D41-315A-415E-8C82-0AEBECDA70F5}" srcOrd="0" destOrd="0" presId="urn:microsoft.com/office/officeart/2009/3/layout/StepUpProcess"/>
    <dgm:cxn modelId="{D7E7BF0F-2046-4038-A227-A1E6FE15D5F1}" type="presParOf" srcId="{08BB40E0-A302-455C-97BE-ACB1B6CBE362}" destId="{51C27C94-7799-41A3-8B7E-825EA79F4808}" srcOrd="1" destOrd="0" presId="urn:microsoft.com/office/officeart/2009/3/layout/StepUpProcess"/>
    <dgm:cxn modelId="{E6CF57F1-7937-4728-B601-F125FD30B608}" type="presParOf" srcId="{08BB40E0-A302-455C-97BE-ACB1B6CBE362}" destId="{581E8134-F31E-44E9-A071-1C76B61857F0}" srcOrd="2" destOrd="0" presId="urn:microsoft.com/office/officeart/2009/3/layout/StepUpProcess"/>
    <dgm:cxn modelId="{FF70B3F5-0D8C-4F77-83B1-E2AE6807EC7F}" type="presParOf" srcId="{C1E9D36F-9F77-4002-8A37-4640653BFF18}" destId="{247B29DE-CDD3-46A8-9E5E-2BABD9BE8023}" srcOrd="7" destOrd="0" presId="urn:microsoft.com/office/officeart/2009/3/layout/StepUpProcess"/>
    <dgm:cxn modelId="{FB149491-D08D-40F5-897B-64E7F5098170}" type="presParOf" srcId="{247B29DE-CDD3-46A8-9E5E-2BABD9BE8023}" destId="{0F4B66D5-7B17-45AD-9736-CF6B84DDE4A4}" srcOrd="0" destOrd="0" presId="urn:microsoft.com/office/officeart/2009/3/layout/StepUpProcess"/>
    <dgm:cxn modelId="{0281D610-8458-415F-B99A-DD83B077B16D}" type="presParOf" srcId="{C1E9D36F-9F77-4002-8A37-4640653BFF18}" destId="{B20A32D4-D785-470D-98C5-B13C611FFF78}" srcOrd="8" destOrd="0" presId="urn:microsoft.com/office/officeart/2009/3/layout/StepUpProcess"/>
    <dgm:cxn modelId="{3044EFEB-4C44-4C74-A63C-19165427A558}" type="presParOf" srcId="{B20A32D4-D785-470D-98C5-B13C611FFF78}" destId="{FEAA6CDE-442B-4323-AC1B-6232CE1F9432}" srcOrd="0" destOrd="0" presId="urn:microsoft.com/office/officeart/2009/3/layout/StepUpProcess"/>
    <dgm:cxn modelId="{7790065A-801B-4CFB-A1F4-F89593616B25}" type="presParOf" srcId="{B20A32D4-D785-470D-98C5-B13C611FFF78}" destId="{55880EB2-42A3-4456-AC07-7FED51943266}" srcOrd="1" destOrd="0" presId="urn:microsoft.com/office/officeart/2009/3/layout/StepUpProcess"/>
    <dgm:cxn modelId="{CDAEC9E7-1607-4798-AA29-E0BCA6D36EDA}" type="presParOf" srcId="{B20A32D4-D785-470D-98C5-B13C611FFF78}" destId="{905065AB-414F-43A3-ABE8-98ACDB9F0FA8}" srcOrd="2" destOrd="0" presId="urn:microsoft.com/office/officeart/2009/3/layout/StepUpProcess"/>
    <dgm:cxn modelId="{ED0FF5F0-413E-4F54-9BE7-02512080FC70}" type="presParOf" srcId="{C1E9D36F-9F77-4002-8A37-4640653BFF18}" destId="{7D1F735A-4883-424E-BD94-E4FEF1282D8B}" srcOrd="9" destOrd="0" presId="urn:microsoft.com/office/officeart/2009/3/layout/StepUpProcess"/>
    <dgm:cxn modelId="{B6E7D42F-F430-4CE3-AB49-BAD1F90DF1D8}" type="presParOf" srcId="{7D1F735A-4883-424E-BD94-E4FEF1282D8B}" destId="{6B3AAC06-04DD-45E8-A7F2-D3872378EAC7}" srcOrd="0" destOrd="0" presId="urn:microsoft.com/office/officeart/2009/3/layout/StepUpProcess"/>
    <dgm:cxn modelId="{94C49F61-4E8D-49C2-894B-0D6F14C5CAB9}" type="presParOf" srcId="{C1E9D36F-9F77-4002-8A37-4640653BFF18}" destId="{02CAADA9-F721-4C9F-A972-C4DF25453EE5}" srcOrd="10" destOrd="0" presId="urn:microsoft.com/office/officeart/2009/3/layout/StepUpProcess"/>
    <dgm:cxn modelId="{D74EB04C-E4C0-41B2-96F6-65E99EDD38E7}" type="presParOf" srcId="{02CAADA9-F721-4C9F-A972-C4DF25453EE5}" destId="{FAE52270-CD93-43E1-A769-096C19E7C545}" srcOrd="0" destOrd="0" presId="urn:microsoft.com/office/officeart/2009/3/layout/StepUpProcess"/>
    <dgm:cxn modelId="{63AFBCE7-4ECF-4DB6-B8DF-9EC6911C69BC}" type="presParOf" srcId="{02CAADA9-F721-4C9F-A972-C4DF25453EE5}" destId="{47AED2FF-E8E6-431A-A2F0-86C7768D9C6E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3B41C5B-723C-45BB-9E4A-F2A6B8294B2E}" type="doc">
      <dgm:prSet loTypeId="urn:microsoft.com/office/officeart/2009/3/layout/StepUpProcess" loCatId="process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zh-TW" altLang="en-US"/>
        </a:p>
      </dgm:t>
    </dgm:pt>
    <dgm:pt modelId="{BEA41723-D9FD-48E8-AB7D-0C456F0CED20}">
      <dgm:prSet phldrT="[文字]" custT="1"/>
      <dgm:spPr/>
      <dgm:t>
        <a:bodyPr/>
        <a:lstStyle/>
        <a:p>
          <a:r>
            <a:rPr lang="zh-TW" altLang="en-US" sz="1800" dirty="0" smtClean="0"/>
            <a:t>深呼吸</a:t>
          </a:r>
          <a:endParaRPr lang="zh-TW" altLang="en-US" sz="1800" dirty="0"/>
        </a:p>
      </dgm:t>
    </dgm:pt>
    <dgm:pt modelId="{C05CCC2F-61B5-4B7F-8F70-D2F3C20706C8}" type="parTrans" cxnId="{32A5DB63-7958-483D-AC01-05FAF084D3DE}">
      <dgm:prSet/>
      <dgm:spPr/>
      <dgm:t>
        <a:bodyPr/>
        <a:lstStyle/>
        <a:p>
          <a:endParaRPr lang="zh-TW" altLang="en-US"/>
        </a:p>
      </dgm:t>
    </dgm:pt>
    <dgm:pt modelId="{3E5A983E-5C45-4FBE-8E7A-6F4F836068BF}" type="sibTrans" cxnId="{32A5DB63-7958-483D-AC01-05FAF084D3DE}">
      <dgm:prSet/>
      <dgm:spPr/>
      <dgm:t>
        <a:bodyPr/>
        <a:lstStyle/>
        <a:p>
          <a:endParaRPr lang="zh-TW" altLang="en-US"/>
        </a:p>
      </dgm:t>
    </dgm:pt>
    <dgm:pt modelId="{1A08146F-9493-4B65-8A42-4D2B0E0FE5C5}">
      <dgm:prSet phldrT="[文字]"/>
      <dgm:spPr/>
      <dgm:t>
        <a:bodyPr/>
        <a:lstStyle/>
        <a:p>
          <a:r>
            <a:rPr lang="zh-TW" altLang="en-US" dirty="0" smtClean="0"/>
            <a:t>界定問題</a:t>
          </a:r>
          <a:endParaRPr lang="zh-TW" altLang="en-US" dirty="0"/>
        </a:p>
      </dgm:t>
    </dgm:pt>
    <dgm:pt modelId="{172E0D90-660A-410B-84C1-0150C5EE6A99}" type="parTrans" cxnId="{B82E9267-B729-4366-A87B-89BCFE816907}">
      <dgm:prSet/>
      <dgm:spPr/>
      <dgm:t>
        <a:bodyPr/>
        <a:lstStyle/>
        <a:p>
          <a:endParaRPr lang="zh-TW" altLang="en-US"/>
        </a:p>
      </dgm:t>
    </dgm:pt>
    <dgm:pt modelId="{8AFB2220-46A8-4FAC-AF04-568ED42F59B8}" type="sibTrans" cxnId="{B82E9267-B729-4366-A87B-89BCFE816907}">
      <dgm:prSet/>
      <dgm:spPr/>
      <dgm:t>
        <a:bodyPr/>
        <a:lstStyle/>
        <a:p>
          <a:endParaRPr lang="zh-TW" altLang="en-US"/>
        </a:p>
      </dgm:t>
    </dgm:pt>
    <dgm:pt modelId="{E1545127-6513-4A12-BB14-59C4FCE790A7}">
      <dgm:prSet phldrT="[文字]"/>
      <dgm:spPr/>
      <dgm:t>
        <a:bodyPr/>
        <a:lstStyle/>
        <a:p>
          <a:r>
            <a:rPr lang="zh-TW" altLang="en-US" dirty="0" smtClean="0"/>
            <a:t>列出方法</a:t>
          </a:r>
          <a:endParaRPr lang="zh-TW" altLang="en-US" dirty="0"/>
        </a:p>
      </dgm:t>
    </dgm:pt>
    <dgm:pt modelId="{4D71E5EA-E85E-47C7-84F1-C7D676797247}" type="parTrans" cxnId="{D7E03842-7E1A-41F9-A38D-E0B3BEF84BE3}">
      <dgm:prSet/>
      <dgm:spPr/>
      <dgm:t>
        <a:bodyPr/>
        <a:lstStyle/>
        <a:p>
          <a:endParaRPr lang="zh-TW" altLang="en-US"/>
        </a:p>
      </dgm:t>
    </dgm:pt>
    <dgm:pt modelId="{A6AA7C73-B9D4-49C3-A938-0201A8D2CA57}" type="sibTrans" cxnId="{D7E03842-7E1A-41F9-A38D-E0B3BEF84BE3}">
      <dgm:prSet/>
      <dgm:spPr/>
      <dgm:t>
        <a:bodyPr/>
        <a:lstStyle/>
        <a:p>
          <a:endParaRPr lang="zh-TW" altLang="en-US"/>
        </a:p>
      </dgm:t>
    </dgm:pt>
    <dgm:pt modelId="{F4CE7092-9EB3-43B3-9E89-41B9F79ED4E5}">
      <dgm:prSet phldrT="[文字]"/>
      <dgm:spPr/>
      <dgm:t>
        <a:bodyPr/>
        <a:lstStyle/>
        <a:p>
          <a:r>
            <a:rPr lang="zh-TW" altLang="en-US" dirty="0" smtClean="0"/>
            <a:t>回顧</a:t>
          </a:r>
          <a:endParaRPr lang="zh-TW" altLang="en-US" dirty="0"/>
        </a:p>
      </dgm:t>
    </dgm:pt>
    <dgm:pt modelId="{7BEBC4E1-F037-43AC-BE5F-04BD16496070}" type="parTrans" cxnId="{BD5A091E-0660-42BE-9DEE-B967E2C0C6C8}">
      <dgm:prSet/>
      <dgm:spPr/>
      <dgm:t>
        <a:bodyPr/>
        <a:lstStyle/>
        <a:p>
          <a:endParaRPr lang="zh-TW" altLang="en-US"/>
        </a:p>
      </dgm:t>
    </dgm:pt>
    <dgm:pt modelId="{78A664AD-CA42-498B-A583-F5141AD82AF0}" type="sibTrans" cxnId="{BD5A091E-0660-42BE-9DEE-B967E2C0C6C8}">
      <dgm:prSet/>
      <dgm:spPr/>
      <dgm:t>
        <a:bodyPr/>
        <a:lstStyle/>
        <a:p>
          <a:endParaRPr lang="zh-TW" altLang="en-US"/>
        </a:p>
      </dgm:t>
    </dgm:pt>
    <dgm:pt modelId="{18F2B2D4-9258-4C53-8C67-29F6B01530B9}">
      <dgm:prSet phldrT="[文字]"/>
      <dgm:spPr/>
      <dgm:t>
        <a:bodyPr/>
        <a:lstStyle/>
        <a:p>
          <a:r>
            <a:rPr lang="zh-TW" altLang="en-US" dirty="0" smtClean="0"/>
            <a:t>衡量後果</a:t>
          </a:r>
          <a:endParaRPr lang="zh-TW" altLang="en-US" dirty="0"/>
        </a:p>
      </dgm:t>
    </dgm:pt>
    <dgm:pt modelId="{A85E092A-4BA0-4564-AF8B-A1069F1F6CC6}" type="parTrans" cxnId="{3718446F-B342-452A-BBCF-FA0AAA84EB54}">
      <dgm:prSet/>
      <dgm:spPr/>
      <dgm:t>
        <a:bodyPr/>
        <a:lstStyle/>
        <a:p>
          <a:endParaRPr lang="zh-TW" altLang="en-US"/>
        </a:p>
      </dgm:t>
    </dgm:pt>
    <dgm:pt modelId="{E13BC656-1FC0-40A0-9015-6AB2204CC02A}" type="sibTrans" cxnId="{3718446F-B342-452A-BBCF-FA0AAA84EB54}">
      <dgm:prSet/>
      <dgm:spPr/>
      <dgm:t>
        <a:bodyPr/>
        <a:lstStyle/>
        <a:p>
          <a:endParaRPr lang="zh-TW" altLang="en-US"/>
        </a:p>
      </dgm:t>
    </dgm:pt>
    <dgm:pt modelId="{FCE86ADE-4ADF-4B6C-B531-D1CBA117FA81}">
      <dgm:prSet phldrT="[文字]"/>
      <dgm:spPr/>
      <dgm:t>
        <a:bodyPr/>
        <a:lstStyle/>
        <a:p>
          <a:r>
            <a:rPr lang="zh-TW" altLang="en-US" dirty="0" smtClean="0"/>
            <a:t>付諸實行</a:t>
          </a:r>
          <a:endParaRPr lang="zh-TW" altLang="en-US" dirty="0"/>
        </a:p>
      </dgm:t>
    </dgm:pt>
    <dgm:pt modelId="{96C8AD58-81C7-457E-8182-E6E9DCEC0156}" type="parTrans" cxnId="{9607C16D-AC92-419B-BEFD-2DEA83C5A60A}">
      <dgm:prSet/>
      <dgm:spPr/>
      <dgm:t>
        <a:bodyPr/>
        <a:lstStyle/>
        <a:p>
          <a:endParaRPr lang="zh-TW" altLang="en-US"/>
        </a:p>
      </dgm:t>
    </dgm:pt>
    <dgm:pt modelId="{D5822BBB-EE05-468F-B8DA-B6C3C64F0A90}" type="sibTrans" cxnId="{9607C16D-AC92-419B-BEFD-2DEA83C5A60A}">
      <dgm:prSet/>
      <dgm:spPr/>
      <dgm:t>
        <a:bodyPr/>
        <a:lstStyle/>
        <a:p>
          <a:endParaRPr lang="zh-TW" altLang="en-US"/>
        </a:p>
      </dgm:t>
    </dgm:pt>
    <dgm:pt modelId="{C1E9D36F-9F77-4002-8A37-4640653BFF18}" type="pres">
      <dgm:prSet presAssocID="{23B41C5B-723C-45BB-9E4A-F2A6B8294B2E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zh-TW" altLang="en-US"/>
        </a:p>
      </dgm:t>
    </dgm:pt>
    <dgm:pt modelId="{EECD1DC1-1970-4926-A69F-57D4FA7D7DCA}" type="pres">
      <dgm:prSet presAssocID="{BEA41723-D9FD-48E8-AB7D-0C456F0CED20}" presName="composite" presStyleCnt="0"/>
      <dgm:spPr/>
    </dgm:pt>
    <dgm:pt modelId="{0097CC84-15DF-4544-944B-769EB7F4FE60}" type="pres">
      <dgm:prSet presAssocID="{BEA41723-D9FD-48E8-AB7D-0C456F0CED20}" presName="LShape" presStyleLbl="alignNode1" presStyleIdx="0" presStyleCnt="11"/>
      <dgm:spPr/>
    </dgm:pt>
    <dgm:pt modelId="{B5C120FE-C3FE-4ABB-B64B-A2C687066B89}" type="pres">
      <dgm:prSet presAssocID="{BEA41723-D9FD-48E8-AB7D-0C456F0CED20}" presName="ParentText" presStyleLbl="revTx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281E63A-05A1-4685-AF65-303108E14CAB}" type="pres">
      <dgm:prSet presAssocID="{BEA41723-D9FD-48E8-AB7D-0C456F0CED20}" presName="Triangle" presStyleLbl="alignNode1" presStyleIdx="1" presStyleCnt="11"/>
      <dgm:spPr/>
    </dgm:pt>
    <dgm:pt modelId="{A28C02DB-CADD-4E2A-9617-6AA29954029B}" type="pres">
      <dgm:prSet presAssocID="{3E5A983E-5C45-4FBE-8E7A-6F4F836068BF}" presName="sibTrans" presStyleCnt="0"/>
      <dgm:spPr/>
    </dgm:pt>
    <dgm:pt modelId="{0ED04644-4FFE-415B-A8D5-C410B4E46343}" type="pres">
      <dgm:prSet presAssocID="{3E5A983E-5C45-4FBE-8E7A-6F4F836068BF}" presName="space" presStyleCnt="0"/>
      <dgm:spPr/>
    </dgm:pt>
    <dgm:pt modelId="{021449F6-EB90-4D97-B0F2-503F63D9BA53}" type="pres">
      <dgm:prSet presAssocID="{1A08146F-9493-4B65-8A42-4D2B0E0FE5C5}" presName="composite" presStyleCnt="0"/>
      <dgm:spPr/>
    </dgm:pt>
    <dgm:pt modelId="{FEBDFC27-7C23-438E-9374-43ACD5263D8D}" type="pres">
      <dgm:prSet presAssocID="{1A08146F-9493-4B65-8A42-4D2B0E0FE5C5}" presName="LShape" presStyleLbl="alignNode1" presStyleIdx="2" presStyleCnt="11"/>
      <dgm:spPr>
        <a:solidFill>
          <a:srgbClr val="AAAAAA"/>
        </a:solidFill>
      </dgm:spPr>
    </dgm:pt>
    <dgm:pt modelId="{9B0E1C53-B95A-4BEE-A89F-36FFC3B12398}" type="pres">
      <dgm:prSet presAssocID="{1A08146F-9493-4B65-8A42-4D2B0E0FE5C5}" presName="ParentText" presStyleLbl="revTx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37423D9-D4D5-4117-A8E0-DE71F91B0ED5}" type="pres">
      <dgm:prSet presAssocID="{1A08146F-9493-4B65-8A42-4D2B0E0FE5C5}" presName="Triangle" presStyleLbl="alignNode1" presStyleIdx="3" presStyleCnt="11"/>
      <dgm:spPr>
        <a:solidFill>
          <a:srgbClr val="AAAAAA"/>
        </a:solidFill>
      </dgm:spPr>
    </dgm:pt>
    <dgm:pt modelId="{313FD6C9-04F9-42AA-8F31-22EE00F3C9A9}" type="pres">
      <dgm:prSet presAssocID="{8AFB2220-46A8-4FAC-AF04-568ED42F59B8}" presName="sibTrans" presStyleCnt="0"/>
      <dgm:spPr/>
    </dgm:pt>
    <dgm:pt modelId="{1CEECD4A-FBD9-46BB-83E6-7AA3B38845E4}" type="pres">
      <dgm:prSet presAssocID="{8AFB2220-46A8-4FAC-AF04-568ED42F59B8}" presName="space" presStyleCnt="0"/>
      <dgm:spPr/>
    </dgm:pt>
    <dgm:pt modelId="{2407DEBD-DB64-4E94-A350-9B85056B8F5E}" type="pres">
      <dgm:prSet presAssocID="{E1545127-6513-4A12-BB14-59C4FCE790A7}" presName="composite" presStyleCnt="0"/>
      <dgm:spPr/>
    </dgm:pt>
    <dgm:pt modelId="{DF6D6C1E-196F-40EB-A264-57E91E98720A}" type="pres">
      <dgm:prSet presAssocID="{E1545127-6513-4A12-BB14-59C4FCE790A7}" presName="LShape" presStyleLbl="alignNode1" presStyleIdx="4" presStyleCnt="11"/>
      <dgm:spPr>
        <a:solidFill>
          <a:srgbClr val="FFFF00"/>
        </a:solidFill>
      </dgm:spPr>
    </dgm:pt>
    <dgm:pt modelId="{0CD43DE5-A8EE-43D7-971B-707E3B71B17B}" type="pres">
      <dgm:prSet presAssocID="{E1545127-6513-4A12-BB14-59C4FCE790A7}" presName="ParentText" presStyleLbl="revTx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5D33085-571E-403F-88AA-8BE5C1DD0447}" type="pres">
      <dgm:prSet presAssocID="{E1545127-6513-4A12-BB14-59C4FCE790A7}" presName="Triangle" presStyleLbl="alignNode1" presStyleIdx="5" presStyleCnt="11"/>
      <dgm:spPr>
        <a:solidFill>
          <a:srgbClr val="FFFF00"/>
        </a:solidFill>
      </dgm:spPr>
    </dgm:pt>
    <dgm:pt modelId="{EAFD30A3-6536-4B3E-B75A-4B32DED46908}" type="pres">
      <dgm:prSet presAssocID="{A6AA7C73-B9D4-49C3-A938-0201A8D2CA57}" presName="sibTrans" presStyleCnt="0"/>
      <dgm:spPr/>
    </dgm:pt>
    <dgm:pt modelId="{FE1B50CA-9A0C-44A4-84F6-EF55774F9755}" type="pres">
      <dgm:prSet presAssocID="{A6AA7C73-B9D4-49C3-A938-0201A8D2CA57}" presName="space" presStyleCnt="0"/>
      <dgm:spPr/>
    </dgm:pt>
    <dgm:pt modelId="{08BB40E0-A302-455C-97BE-ACB1B6CBE362}" type="pres">
      <dgm:prSet presAssocID="{18F2B2D4-9258-4C53-8C67-29F6B01530B9}" presName="composite" presStyleCnt="0"/>
      <dgm:spPr/>
    </dgm:pt>
    <dgm:pt modelId="{42333D41-315A-415E-8C82-0AEBECDA70F5}" type="pres">
      <dgm:prSet presAssocID="{18F2B2D4-9258-4C53-8C67-29F6B01530B9}" presName="LShape" presStyleLbl="alignNode1" presStyleIdx="6" presStyleCnt="11"/>
      <dgm:spPr/>
    </dgm:pt>
    <dgm:pt modelId="{51C27C94-7799-41A3-8B7E-825EA79F4808}" type="pres">
      <dgm:prSet presAssocID="{18F2B2D4-9258-4C53-8C67-29F6B01530B9}" presName="ParentText" presStyleLbl="revTx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81E8134-F31E-44E9-A071-1C76B61857F0}" type="pres">
      <dgm:prSet presAssocID="{18F2B2D4-9258-4C53-8C67-29F6B01530B9}" presName="Triangle" presStyleLbl="alignNode1" presStyleIdx="7" presStyleCnt="11"/>
      <dgm:spPr/>
    </dgm:pt>
    <dgm:pt modelId="{247B29DE-CDD3-46A8-9E5E-2BABD9BE8023}" type="pres">
      <dgm:prSet presAssocID="{E13BC656-1FC0-40A0-9015-6AB2204CC02A}" presName="sibTrans" presStyleCnt="0"/>
      <dgm:spPr/>
    </dgm:pt>
    <dgm:pt modelId="{0F4B66D5-7B17-45AD-9736-CF6B84DDE4A4}" type="pres">
      <dgm:prSet presAssocID="{E13BC656-1FC0-40A0-9015-6AB2204CC02A}" presName="space" presStyleCnt="0"/>
      <dgm:spPr/>
    </dgm:pt>
    <dgm:pt modelId="{B20A32D4-D785-470D-98C5-B13C611FFF78}" type="pres">
      <dgm:prSet presAssocID="{FCE86ADE-4ADF-4B6C-B531-D1CBA117FA81}" presName="composite" presStyleCnt="0"/>
      <dgm:spPr/>
    </dgm:pt>
    <dgm:pt modelId="{FEAA6CDE-442B-4323-AC1B-6232CE1F9432}" type="pres">
      <dgm:prSet presAssocID="{FCE86ADE-4ADF-4B6C-B531-D1CBA117FA81}" presName="LShape" presStyleLbl="alignNode1" presStyleIdx="8" presStyleCnt="11"/>
      <dgm:spPr/>
    </dgm:pt>
    <dgm:pt modelId="{55880EB2-42A3-4456-AC07-7FED51943266}" type="pres">
      <dgm:prSet presAssocID="{FCE86ADE-4ADF-4B6C-B531-D1CBA117FA81}" presName="ParentText" presStyleLbl="revTx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05065AB-414F-43A3-ABE8-98ACDB9F0FA8}" type="pres">
      <dgm:prSet presAssocID="{FCE86ADE-4ADF-4B6C-B531-D1CBA117FA81}" presName="Triangle" presStyleLbl="alignNode1" presStyleIdx="9" presStyleCnt="11"/>
      <dgm:spPr/>
    </dgm:pt>
    <dgm:pt modelId="{7D1F735A-4883-424E-BD94-E4FEF1282D8B}" type="pres">
      <dgm:prSet presAssocID="{D5822BBB-EE05-468F-B8DA-B6C3C64F0A90}" presName="sibTrans" presStyleCnt="0"/>
      <dgm:spPr/>
    </dgm:pt>
    <dgm:pt modelId="{6B3AAC06-04DD-45E8-A7F2-D3872378EAC7}" type="pres">
      <dgm:prSet presAssocID="{D5822BBB-EE05-468F-B8DA-B6C3C64F0A90}" presName="space" presStyleCnt="0"/>
      <dgm:spPr/>
    </dgm:pt>
    <dgm:pt modelId="{02CAADA9-F721-4C9F-A972-C4DF25453EE5}" type="pres">
      <dgm:prSet presAssocID="{F4CE7092-9EB3-43B3-9E89-41B9F79ED4E5}" presName="composite" presStyleCnt="0"/>
      <dgm:spPr/>
    </dgm:pt>
    <dgm:pt modelId="{FAE52270-CD93-43E1-A769-096C19E7C545}" type="pres">
      <dgm:prSet presAssocID="{F4CE7092-9EB3-43B3-9E89-41B9F79ED4E5}" presName="LShape" presStyleLbl="alignNode1" presStyleIdx="10" presStyleCnt="11"/>
      <dgm:spPr/>
    </dgm:pt>
    <dgm:pt modelId="{47AED2FF-E8E6-431A-A2F0-86C7768D9C6E}" type="pres">
      <dgm:prSet presAssocID="{F4CE7092-9EB3-43B3-9E89-41B9F79ED4E5}" presName="ParentText" presStyleLbl="revTx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D80A7ECA-6C3A-4AFC-82D7-F631EE983FF0}" type="presOf" srcId="{E1545127-6513-4A12-BB14-59C4FCE790A7}" destId="{0CD43DE5-A8EE-43D7-971B-707E3B71B17B}" srcOrd="0" destOrd="0" presId="urn:microsoft.com/office/officeart/2009/3/layout/StepUpProcess"/>
    <dgm:cxn modelId="{0B224802-9746-4453-8ED8-32DC488261F0}" type="presOf" srcId="{F4CE7092-9EB3-43B3-9E89-41B9F79ED4E5}" destId="{47AED2FF-E8E6-431A-A2F0-86C7768D9C6E}" srcOrd="0" destOrd="0" presId="urn:microsoft.com/office/officeart/2009/3/layout/StepUpProcess"/>
    <dgm:cxn modelId="{BD5A091E-0660-42BE-9DEE-B967E2C0C6C8}" srcId="{23B41C5B-723C-45BB-9E4A-F2A6B8294B2E}" destId="{F4CE7092-9EB3-43B3-9E89-41B9F79ED4E5}" srcOrd="5" destOrd="0" parTransId="{7BEBC4E1-F037-43AC-BE5F-04BD16496070}" sibTransId="{78A664AD-CA42-498B-A583-F5141AD82AF0}"/>
    <dgm:cxn modelId="{B82E9267-B729-4366-A87B-89BCFE816907}" srcId="{23B41C5B-723C-45BB-9E4A-F2A6B8294B2E}" destId="{1A08146F-9493-4B65-8A42-4D2B0E0FE5C5}" srcOrd="1" destOrd="0" parTransId="{172E0D90-660A-410B-84C1-0150C5EE6A99}" sibTransId="{8AFB2220-46A8-4FAC-AF04-568ED42F59B8}"/>
    <dgm:cxn modelId="{9607C16D-AC92-419B-BEFD-2DEA83C5A60A}" srcId="{23B41C5B-723C-45BB-9E4A-F2A6B8294B2E}" destId="{FCE86ADE-4ADF-4B6C-B531-D1CBA117FA81}" srcOrd="4" destOrd="0" parTransId="{96C8AD58-81C7-457E-8182-E6E9DCEC0156}" sibTransId="{D5822BBB-EE05-468F-B8DA-B6C3C64F0A90}"/>
    <dgm:cxn modelId="{A1B653D4-A480-4783-B28A-FF19058C43F3}" type="presOf" srcId="{FCE86ADE-4ADF-4B6C-B531-D1CBA117FA81}" destId="{55880EB2-42A3-4456-AC07-7FED51943266}" srcOrd="0" destOrd="0" presId="urn:microsoft.com/office/officeart/2009/3/layout/StepUpProcess"/>
    <dgm:cxn modelId="{302F53D6-49B1-4002-A510-F9549C072254}" type="presOf" srcId="{1A08146F-9493-4B65-8A42-4D2B0E0FE5C5}" destId="{9B0E1C53-B95A-4BEE-A89F-36FFC3B12398}" srcOrd="0" destOrd="0" presId="urn:microsoft.com/office/officeart/2009/3/layout/StepUpProcess"/>
    <dgm:cxn modelId="{C7BDD787-E8DB-4484-9DBB-B9D76AF60B52}" type="presOf" srcId="{23B41C5B-723C-45BB-9E4A-F2A6B8294B2E}" destId="{C1E9D36F-9F77-4002-8A37-4640653BFF18}" srcOrd="0" destOrd="0" presId="urn:microsoft.com/office/officeart/2009/3/layout/StepUpProcess"/>
    <dgm:cxn modelId="{3718446F-B342-452A-BBCF-FA0AAA84EB54}" srcId="{23B41C5B-723C-45BB-9E4A-F2A6B8294B2E}" destId="{18F2B2D4-9258-4C53-8C67-29F6B01530B9}" srcOrd="3" destOrd="0" parTransId="{A85E092A-4BA0-4564-AF8B-A1069F1F6CC6}" sibTransId="{E13BC656-1FC0-40A0-9015-6AB2204CC02A}"/>
    <dgm:cxn modelId="{9F8D9D7E-3F93-4BA9-919F-29177303D002}" type="presOf" srcId="{BEA41723-D9FD-48E8-AB7D-0C456F0CED20}" destId="{B5C120FE-C3FE-4ABB-B64B-A2C687066B89}" srcOrd="0" destOrd="0" presId="urn:microsoft.com/office/officeart/2009/3/layout/StepUpProcess"/>
    <dgm:cxn modelId="{9ACC959A-0CA6-4B2D-974A-F1179F5FB714}" type="presOf" srcId="{18F2B2D4-9258-4C53-8C67-29F6B01530B9}" destId="{51C27C94-7799-41A3-8B7E-825EA79F4808}" srcOrd="0" destOrd="0" presId="urn:microsoft.com/office/officeart/2009/3/layout/StepUpProcess"/>
    <dgm:cxn modelId="{32A5DB63-7958-483D-AC01-05FAF084D3DE}" srcId="{23B41C5B-723C-45BB-9E4A-F2A6B8294B2E}" destId="{BEA41723-D9FD-48E8-AB7D-0C456F0CED20}" srcOrd="0" destOrd="0" parTransId="{C05CCC2F-61B5-4B7F-8F70-D2F3C20706C8}" sibTransId="{3E5A983E-5C45-4FBE-8E7A-6F4F836068BF}"/>
    <dgm:cxn modelId="{D7E03842-7E1A-41F9-A38D-E0B3BEF84BE3}" srcId="{23B41C5B-723C-45BB-9E4A-F2A6B8294B2E}" destId="{E1545127-6513-4A12-BB14-59C4FCE790A7}" srcOrd="2" destOrd="0" parTransId="{4D71E5EA-E85E-47C7-84F1-C7D676797247}" sibTransId="{A6AA7C73-B9D4-49C3-A938-0201A8D2CA57}"/>
    <dgm:cxn modelId="{25137BEA-B176-4CDC-BF2C-982B719E0A92}" type="presParOf" srcId="{C1E9D36F-9F77-4002-8A37-4640653BFF18}" destId="{EECD1DC1-1970-4926-A69F-57D4FA7D7DCA}" srcOrd="0" destOrd="0" presId="urn:microsoft.com/office/officeart/2009/3/layout/StepUpProcess"/>
    <dgm:cxn modelId="{8D94259F-C79A-4998-B745-6136817B2DF8}" type="presParOf" srcId="{EECD1DC1-1970-4926-A69F-57D4FA7D7DCA}" destId="{0097CC84-15DF-4544-944B-769EB7F4FE60}" srcOrd="0" destOrd="0" presId="urn:microsoft.com/office/officeart/2009/3/layout/StepUpProcess"/>
    <dgm:cxn modelId="{C3270764-8061-4362-BB92-63A7D20C1E5A}" type="presParOf" srcId="{EECD1DC1-1970-4926-A69F-57D4FA7D7DCA}" destId="{B5C120FE-C3FE-4ABB-B64B-A2C687066B89}" srcOrd="1" destOrd="0" presId="urn:microsoft.com/office/officeart/2009/3/layout/StepUpProcess"/>
    <dgm:cxn modelId="{AC6E7257-78FF-4AE9-B438-427DB3D5E325}" type="presParOf" srcId="{EECD1DC1-1970-4926-A69F-57D4FA7D7DCA}" destId="{6281E63A-05A1-4685-AF65-303108E14CAB}" srcOrd="2" destOrd="0" presId="urn:microsoft.com/office/officeart/2009/3/layout/StepUpProcess"/>
    <dgm:cxn modelId="{E4776D87-99A3-4578-BC23-41BE67321DA4}" type="presParOf" srcId="{C1E9D36F-9F77-4002-8A37-4640653BFF18}" destId="{A28C02DB-CADD-4E2A-9617-6AA29954029B}" srcOrd="1" destOrd="0" presId="urn:microsoft.com/office/officeart/2009/3/layout/StepUpProcess"/>
    <dgm:cxn modelId="{EEF600E2-74CC-4672-969C-E62EC05A5B3D}" type="presParOf" srcId="{A28C02DB-CADD-4E2A-9617-6AA29954029B}" destId="{0ED04644-4FFE-415B-A8D5-C410B4E46343}" srcOrd="0" destOrd="0" presId="urn:microsoft.com/office/officeart/2009/3/layout/StepUpProcess"/>
    <dgm:cxn modelId="{98AC6E01-D04A-4716-BD90-2C31FA4ECC4C}" type="presParOf" srcId="{C1E9D36F-9F77-4002-8A37-4640653BFF18}" destId="{021449F6-EB90-4D97-B0F2-503F63D9BA53}" srcOrd="2" destOrd="0" presId="urn:microsoft.com/office/officeart/2009/3/layout/StepUpProcess"/>
    <dgm:cxn modelId="{CA0EF541-82AB-4EC2-8110-8CC9C55F9DF2}" type="presParOf" srcId="{021449F6-EB90-4D97-B0F2-503F63D9BA53}" destId="{FEBDFC27-7C23-438E-9374-43ACD5263D8D}" srcOrd="0" destOrd="0" presId="urn:microsoft.com/office/officeart/2009/3/layout/StepUpProcess"/>
    <dgm:cxn modelId="{3C29AF4C-5713-46C5-9A86-EF31C47EF6A9}" type="presParOf" srcId="{021449F6-EB90-4D97-B0F2-503F63D9BA53}" destId="{9B0E1C53-B95A-4BEE-A89F-36FFC3B12398}" srcOrd="1" destOrd="0" presId="urn:microsoft.com/office/officeart/2009/3/layout/StepUpProcess"/>
    <dgm:cxn modelId="{7A2BE1F2-2B7E-474F-BC38-9AB7AEABB56C}" type="presParOf" srcId="{021449F6-EB90-4D97-B0F2-503F63D9BA53}" destId="{537423D9-D4D5-4117-A8E0-DE71F91B0ED5}" srcOrd="2" destOrd="0" presId="urn:microsoft.com/office/officeart/2009/3/layout/StepUpProcess"/>
    <dgm:cxn modelId="{CCF81155-51ED-43FF-9EB2-28D3E8DF2126}" type="presParOf" srcId="{C1E9D36F-9F77-4002-8A37-4640653BFF18}" destId="{313FD6C9-04F9-42AA-8F31-22EE00F3C9A9}" srcOrd="3" destOrd="0" presId="urn:microsoft.com/office/officeart/2009/3/layout/StepUpProcess"/>
    <dgm:cxn modelId="{EBC5FB1A-0B58-4C22-A36F-9537F6DE8DAE}" type="presParOf" srcId="{313FD6C9-04F9-42AA-8F31-22EE00F3C9A9}" destId="{1CEECD4A-FBD9-46BB-83E6-7AA3B38845E4}" srcOrd="0" destOrd="0" presId="urn:microsoft.com/office/officeart/2009/3/layout/StepUpProcess"/>
    <dgm:cxn modelId="{A1EC5920-99FD-4E8A-901C-1E1702CEA69D}" type="presParOf" srcId="{C1E9D36F-9F77-4002-8A37-4640653BFF18}" destId="{2407DEBD-DB64-4E94-A350-9B85056B8F5E}" srcOrd="4" destOrd="0" presId="urn:microsoft.com/office/officeart/2009/3/layout/StepUpProcess"/>
    <dgm:cxn modelId="{839AEF41-98D1-4779-A8DA-40408BC06E6F}" type="presParOf" srcId="{2407DEBD-DB64-4E94-A350-9B85056B8F5E}" destId="{DF6D6C1E-196F-40EB-A264-57E91E98720A}" srcOrd="0" destOrd="0" presId="urn:microsoft.com/office/officeart/2009/3/layout/StepUpProcess"/>
    <dgm:cxn modelId="{0C34AD1E-39B8-4046-92CC-ACEC4DE65DB1}" type="presParOf" srcId="{2407DEBD-DB64-4E94-A350-9B85056B8F5E}" destId="{0CD43DE5-A8EE-43D7-971B-707E3B71B17B}" srcOrd="1" destOrd="0" presId="urn:microsoft.com/office/officeart/2009/3/layout/StepUpProcess"/>
    <dgm:cxn modelId="{D2DCD6FF-63E1-4F91-96C9-E24541CA8479}" type="presParOf" srcId="{2407DEBD-DB64-4E94-A350-9B85056B8F5E}" destId="{15D33085-571E-403F-88AA-8BE5C1DD0447}" srcOrd="2" destOrd="0" presId="urn:microsoft.com/office/officeart/2009/3/layout/StepUpProcess"/>
    <dgm:cxn modelId="{2779884E-85C2-4315-9C82-EB9A5E94BCFD}" type="presParOf" srcId="{C1E9D36F-9F77-4002-8A37-4640653BFF18}" destId="{EAFD30A3-6536-4B3E-B75A-4B32DED46908}" srcOrd="5" destOrd="0" presId="urn:microsoft.com/office/officeart/2009/3/layout/StepUpProcess"/>
    <dgm:cxn modelId="{02D0FA5D-878F-4C96-AF25-DB85A281AACB}" type="presParOf" srcId="{EAFD30A3-6536-4B3E-B75A-4B32DED46908}" destId="{FE1B50CA-9A0C-44A4-84F6-EF55774F9755}" srcOrd="0" destOrd="0" presId="urn:microsoft.com/office/officeart/2009/3/layout/StepUpProcess"/>
    <dgm:cxn modelId="{4C141D70-2391-4F4E-A5A9-45AED2966D0A}" type="presParOf" srcId="{C1E9D36F-9F77-4002-8A37-4640653BFF18}" destId="{08BB40E0-A302-455C-97BE-ACB1B6CBE362}" srcOrd="6" destOrd="0" presId="urn:microsoft.com/office/officeart/2009/3/layout/StepUpProcess"/>
    <dgm:cxn modelId="{78D7DAF3-48AF-4F10-A05C-8A7E94A1BB6F}" type="presParOf" srcId="{08BB40E0-A302-455C-97BE-ACB1B6CBE362}" destId="{42333D41-315A-415E-8C82-0AEBECDA70F5}" srcOrd="0" destOrd="0" presId="urn:microsoft.com/office/officeart/2009/3/layout/StepUpProcess"/>
    <dgm:cxn modelId="{61CDD372-A703-49B2-8A31-A30BE2D60D49}" type="presParOf" srcId="{08BB40E0-A302-455C-97BE-ACB1B6CBE362}" destId="{51C27C94-7799-41A3-8B7E-825EA79F4808}" srcOrd="1" destOrd="0" presId="urn:microsoft.com/office/officeart/2009/3/layout/StepUpProcess"/>
    <dgm:cxn modelId="{59C776BB-9F68-4B6A-9850-2F9F00EA4F74}" type="presParOf" srcId="{08BB40E0-A302-455C-97BE-ACB1B6CBE362}" destId="{581E8134-F31E-44E9-A071-1C76B61857F0}" srcOrd="2" destOrd="0" presId="urn:microsoft.com/office/officeart/2009/3/layout/StepUpProcess"/>
    <dgm:cxn modelId="{9EA2ED85-4767-4FC9-BECC-BCA0A9476C47}" type="presParOf" srcId="{C1E9D36F-9F77-4002-8A37-4640653BFF18}" destId="{247B29DE-CDD3-46A8-9E5E-2BABD9BE8023}" srcOrd="7" destOrd="0" presId="urn:microsoft.com/office/officeart/2009/3/layout/StepUpProcess"/>
    <dgm:cxn modelId="{279764E6-81CC-4A39-98B5-5571F33E9880}" type="presParOf" srcId="{247B29DE-CDD3-46A8-9E5E-2BABD9BE8023}" destId="{0F4B66D5-7B17-45AD-9736-CF6B84DDE4A4}" srcOrd="0" destOrd="0" presId="urn:microsoft.com/office/officeart/2009/3/layout/StepUpProcess"/>
    <dgm:cxn modelId="{23FB3FAA-719A-43E7-A549-449A6C00F6D6}" type="presParOf" srcId="{C1E9D36F-9F77-4002-8A37-4640653BFF18}" destId="{B20A32D4-D785-470D-98C5-B13C611FFF78}" srcOrd="8" destOrd="0" presId="urn:microsoft.com/office/officeart/2009/3/layout/StepUpProcess"/>
    <dgm:cxn modelId="{9F9B94AC-54DA-4F01-8DDB-923246FE6692}" type="presParOf" srcId="{B20A32D4-D785-470D-98C5-B13C611FFF78}" destId="{FEAA6CDE-442B-4323-AC1B-6232CE1F9432}" srcOrd="0" destOrd="0" presId="urn:microsoft.com/office/officeart/2009/3/layout/StepUpProcess"/>
    <dgm:cxn modelId="{FAE575BE-53DD-4ECD-97A1-685FD6530837}" type="presParOf" srcId="{B20A32D4-D785-470D-98C5-B13C611FFF78}" destId="{55880EB2-42A3-4456-AC07-7FED51943266}" srcOrd="1" destOrd="0" presId="urn:microsoft.com/office/officeart/2009/3/layout/StepUpProcess"/>
    <dgm:cxn modelId="{9D043E91-D5A5-495A-BD6A-772B409739B6}" type="presParOf" srcId="{B20A32D4-D785-470D-98C5-B13C611FFF78}" destId="{905065AB-414F-43A3-ABE8-98ACDB9F0FA8}" srcOrd="2" destOrd="0" presId="urn:microsoft.com/office/officeart/2009/3/layout/StepUpProcess"/>
    <dgm:cxn modelId="{1D817C82-1CB6-4FB0-A4BE-8C1826FF7F81}" type="presParOf" srcId="{C1E9D36F-9F77-4002-8A37-4640653BFF18}" destId="{7D1F735A-4883-424E-BD94-E4FEF1282D8B}" srcOrd="9" destOrd="0" presId="urn:microsoft.com/office/officeart/2009/3/layout/StepUpProcess"/>
    <dgm:cxn modelId="{E3D86422-5188-4919-91E7-E91C7CA78D69}" type="presParOf" srcId="{7D1F735A-4883-424E-BD94-E4FEF1282D8B}" destId="{6B3AAC06-04DD-45E8-A7F2-D3872378EAC7}" srcOrd="0" destOrd="0" presId="urn:microsoft.com/office/officeart/2009/3/layout/StepUpProcess"/>
    <dgm:cxn modelId="{180EB56D-562B-4450-84FD-4BD23482B4E6}" type="presParOf" srcId="{C1E9D36F-9F77-4002-8A37-4640653BFF18}" destId="{02CAADA9-F721-4C9F-A972-C4DF25453EE5}" srcOrd="10" destOrd="0" presId="urn:microsoft.com/office/officeart/2009/3/layout/StepUpProcess"/>
    <dgm:cxn modelId="{C00AFD6F-E50D-4157-9F2D-CE8618E84F05}" type="presParOf" srcId="{02CAADA9-F721-4C9F-A972-C4DF25453EE5}" destId="{FAE52270-CD93-43E1-A769-096C19E7C545}" srcOrd="0" destOrd="0" presId="urn:microsoft.com/office/officeart/2009/3/layout/StepUpProcess"/>
    <dgm:cxn modelId="{7F8ED9E9-6281-4C5C-A33A-B7D89B8640C1}" type="presParOf" srcId="{02CAADA9-F721-4C9F-A972-C4DF25453EE5}" destId="{47AED2FF-E8E6-431A-A2F0-86C7768D9C6E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3B41C5B-723C-45BB-9E4A-F2A6B8294B2E}" type="doc">
      <dgm:prSet loTypeId="urn:microsoft.com/office/officeart/2009/3/layout/StepUpProcess" loCatId="process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zh-TW" altLang="en-US"/>
        </a:p>
      </dgm:t>
    </dgm:pt>
    <dgm:pt modelId="{BEA41723-D9FD-48E8-AB7D-0C456F0CED20}">
      <dgm:prSet phldrT="[文字]" custT="1"/>
      <dgm:spPr/>
      <dgm:t>
        <a:bodyPr/>
        <a:lstStyle/>
        <a:p>
          <a:r>
            <a:rPr lang="zh-TW" altLang="en-US" sz="1800" dirty="0" smtClean="0"/>
            <a:t>深呼吸</a:t>
          </a:r>
          <a:endParaRPr lang="zh-TW" altLang="en-US" sz="1800" dirty="0"/>
        </a:p>
      </dgm:t>
    </dgm:pt>
    <dgm:pt modelId="{C05CCC2F-61B5-4B7F-8F70-D2F3C20706C8}" type="parTrans" cxnId="{32A5DB63-7958-483D-AC01-05FAF084D3DE}">
      <dgm:prSet/>
      <dgm:spPr/>
      <dgm:t>
        <a:bodyPr/>
        <a:lstStyle/>
        <a:p>
          <a:endParaRPr lang="zh-TW" altLang="en-US"/>
        </a:p>
      </dgm:t>
    </dgm:pt>
    <dgm:pt modelId="{3E5A983E-5C45-4FBE-8E7A-6F4F836068BF}" type="sibTrans" cxnId="{32A5DB63-7958-483D-AC01-05FAF084D3DE}">
      <dgm:prSet/>
      <dgm:spPr/>
      <dgm:t>
        <a:bodyPr/>
        <a:lstStyle/>
        <a:p>
          <a:endParaRPr lang="zh-TW" altLang="en-US"/>
        </a:p>
      </dgm:t>
    </dgm:pt>
    <dgm:pt modelId="{1A08146F-9493-4B65-8A42-4D2B0E0FE5C5}">
      <dgm:prSet phldrT="[文字]"/>
      <dgm:spPr/>
      <dgm:t>
        <a:bodyPr/>
        <a:lstStyle/>
        <a:p>
          <a:r>
            <a:rPr lang="zh-TW" altLang="en-US" dirty="0" smtClean="0"/>
            <a:t>界定問題</a:t>
          </a:r>
          <a:endParaRPr lang="zh-TW" altLang="en-US" dirty="0"/>
        </a:p>
      </dgm:t>
    </dgm:pt>
    <dgm:pt modelId="{172E0D90-660A-410B-84C1-0150C5EE6A99}" type="parTrans" cxnId="{B82E9267-B729-4366-A87B-89BCFE816907}">
      <dgm:prSet/>
      <dgm:spPr/>
      <dgm:t>
        <a:bodyPr/>
        <a:lstStyle/>
        <a:p>
          <a:endParaRPr lang="zh-TW" altLang="en-US"/>
        </a:p>
      </dgm:t>
    </dgm:pt>
    <dgm:pt modelId="{8AFB2220-46A8-4FAC-AF04-568ED42F59B8}" type="sibTrans" cxnId="{B82E9267-B729-4366-A87B-89BCFE816907}">
      <dgm:prSet/>
      <dgm:spPr/>
      <dgm:t>
        <a:bodyPr/>
        <a:lstStyle/>
        <a:p>
          <a:endParaRPr lang="zh-TW" altLang="en-US"/>
        </a:p>
      </dgm:t>
    </dgm:pt>
    <dgm:pt modelId="{E1545127-6513-4A12-BB14-59C4FCE790A7}">
      <dgm:prSet phldrT="[文字]"/>
      <dgm:spPr/>
      <dgm:t>
        <a:bodyPr/>
        <a:lstStyle/>
        <a:p>
          <a:r>
            <a:rPr lang="zh-TW" altLang="en-US" dirty="0" smtClean="0"/>
            <a:t>列出方法</a:t>
          </a:r>
          <a:endParaRPr lang="zh-TW" altLang="en-US" dirty="0"/>
        </a:p>
      </dgm:t>
    </dgm:pt>
    <dgm:pt modelId="{4D71E5EA-E85E-47C7-84F1-C7D676797247}" type="parTrans" cxnId="{D7E03842-7E1A-41F9-A38D-E0B3BEF84BE3}">
      <dgm:prSet/>
      <dgm:spPr/>
      <dgm:t>
        <a:bodyPr/>
        <a:lstStyle/>
        <a:p>
          <a:endParaRPr lang="zh-TW" altLang="en-US"/>
        </a:p>
      </dgm:t>
    </dgm:pt>
    <dgm:pt modelId="{A6AA7C73-B9D4-49C3-A938-0201A8D2CA57}" type="sibTrans" cxnId="{D7E03842-7E1A-41F9-A38D-E0B3BEF84BE3}">
      <dgm:prSet/>
      <dgm:spPr/>
      <dgm:t>
        <a:bodyPr/>
        <a:lstStyle/>
        <a:p>
          <a:endParaRPr lang="zh-TW" altLang="en-US"/>
        </a:p>
      </dgm:t>
    </dgm:pt>
    <dgm:pt modelId="{F4CE7092-9EB3-43B3-9E89-41B9F79ED4E5}">
      <dgm:prSet phldrT="[文字]"/>
      <dgm:spPr/>
      <dgm:t>
        <a:bodyPr/>
        <a:lstStyle/>
        <a:p>
          <a:r>
            <a:rPr lang="zh-TW" altLang="en-US" dirty="0" smtClean="0"/>
            <a:t>回顧</a:t>
          </a:r>
          <a:endParaRPr lang="zh-TW" altLang="en-US" dirty="0"/>
        </a:p>
      </dgm:t>
    </dgm:pt>
    <dgm:pt modelId="{7BEBC4E1-F037-43AC-BE5F-04BD16496070}" type="parTrans" cxnId="{BD5A091E-0660-42BE-9DEE-B967E2C0C6C8}">
      <dgm:prSet/>
      <dgm:spPr/>
      <dgm:t>
        <a:bodyPr/>
        <a:lstStyle/>
        <a:p>
          <a:endParaRPr lang="zh-TW" altLang="en-US"/>
        </a:p>
      </dgm:t>
    </dgm:pt>
    <dgm:pt modelId="{78A664AD-CA42-498B-A583-F5141AD82AF0}" type="sibTrans" cxnId="{BD5A091E-0660-42BE-9DEE-B967E2C0C6C8}">
      <dgm:prSet/>
      <dgm:spPr/>
      <dgm:t>
        <a:bodyPr/>
        <a:lstStyle/>
        <a:p>
          <a:endParaRPr lang="zh-TW" altLang="en-US"/>
        </a:p>
      </dgm:t>
    </dgm:pt>
    <dgm:pt modelId="{18F2B2D4-9258-4C53-8C67-29F6B01530B9}">
      <dgm:prSet phldrT="[文字]"/>
      <dgm:spPr/>
      <dgm:t>
        <a:bodyPr/>
        <a:lstStyle/>
        <a:p>
          <a:r>
            <a:rPr lang="zh-TW" altLang="en-US" dirty="0" smtClean="0"/>
            <a:t>衡量後果</a:t>
          </a:r>
          <a:endParaRPr lang="zh-TW" altLang="en-US" dirty="0"/>
        </a:p>
      </dgm:t>
    </dgm:pt>
    <dgm:pt modelId="{A85E092A-4BA0-4564-AF8B-A1069F1F6CC6}" type="parTrans" cxnId="{3718446F-B342-452A-BBCF-FA0AAA84EB54}">
      <dgm:prSet/>
      <dgm:spPr/>
      <dgm:t>
        <a:bodyPr/>
        <a:lstStyle/>
        <a:p>
          <a:endParaRPr lang="zh-TW" altLang="en-US"/>
        </a:p>
      </dgm:t>
    </dgm:pt>
    <dgm:pt modelId="{E13BC656-1FC0-40A0-9015-6AB2204CC02A}" type="sibTrans" cxnId="{3718446F-B342-452A-BBCF-FA0AAA84EB54}">
      <dgm:prSet/>
      <dgm:spPr/>
      <dgm:t>
        <a:bodyPr/>
        <a:lstStyle/>
        <a:p>
          <a:endParaRPr lang="zh-TW" altLang="en-US"/>
        </a:p>
      </dgm:t>
    </dgm:pt>
    <dgm:pt modelId="{FCE86ADE-4ADF-4B6C-B531-D1CBA117FA81}">
      <dgm:prSet phldrT="[文字]"/>
      <dgm:spPr/>
      <dgm:t>
        <a:bodyPr/>
        <a:lstStyle/>
        <a:p>
          <a:r>
            <a:rPr lang="zh-TW" altLang="en-US" dirty="0" smtClean="0"/>
            <a:t>付諸實行</a:t>
          </a:r>
          <a:endParaRPr lang="zh-TW" altLang="en-US" dirty="0"/>
        </a:p>
      </dgm:t>
    </dgm:pt>
    <dgm:pt modelId="{96C8AD58-81C7-457E-8182-E6E9DCEC0156}" type="parTrans" cxnId="{9607C16D-AC92-419B-BEFD-2DEA83C5A60A}">
      <dgm:prSet/>
      <dgm:spPr/>
      <dgm:t>
        <a:bodyPr/>
        <a:lstStyle/>
        <a:p>
          <a:endParaRPr lang="zh-TW" altLang="en-US"/>
        </a:p>
      </dgm:t>
    </dgm:pt>
    <dgm:pt modelId="{D5822BBB-EE05-468F-B8DA-B6C3C64F0A90}" type="sibTrans" cxnId="{9607C16D-AC92-419B-BEFD-2DEA83C5A60A}">
      <dgm:prSet/>
      <dgm:spPr/>
      <dgm:t>
        <a:bodyPr/>
        <a:lstStyle/>
        <a:p>
          <a:endParaRPr lang="zh-TW" altLang="en-US"/>
        </a:p>
      </dgm:t>
    </dgm:pt>
    <dgm:pt modelId="{C1E9D36F-9F77-4002-8A37-4640653BFF18}" type="pres">
      <dgm:prSet presAssocID="{23B41C5B-723C-45BB-9E4A-F2A6B8294B2E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zh-TW" altLang="en-US"/>
        </a:p>
      </dgm:t>
    </dgm:pt>
    <dgm:pt modelId="{EECD1DC1-1970-4926-A69F-57D4FA7D7DCA}" type="pres">
      <dgm:prSet presAssocID="{BEA41723-D9FD-48E8-AB7D-0C456F0CED20}" presName="composite" presStyleCnt="0"/>
      <dgm:spPr/>
    </dgm:pt>
    <dgm:pt modelId="{0097CC84-15DF-4544-944B-769EB7F4FE60}" type="pres">
      <dgm:prSet presAssocID="{BEA41723-D9FD-48E8-AB7D-0C456F0CED20}" presName="LShape" presStyleLbl="alignNode1" presStyleIdx="0" presStyleCnt="11"/>
      <dgm:spPr/>
    </dgm:pt>
    <dgm:pt modelId="{B5C120FE-C3FE-4ABB-B64B-A2C687066B89}" type="pres">
      <dgm:prSet presAssocID="{BEA41723-D9FD-48E8-AB7D-0C456F0CED20}" presName="ParentText" presStyleLbl="revTx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281E63A-05A1-4685-AF65-303108E14CAB}" type="pres">
      <dgm:prSet presAssocID="{BEA41723-D9FD-48E8-AB7D-0C456F0CED20}" presName="Triangle" presStyleLbl="alignNode1" presStyleIdx="1" presStyleCnt="11"/>
      <dgm:spPr/>
    </dgm:pt>
    <dgm:pt modelId="{A28C02DB-CADD-4E2A-9617-6AA29954029B}" type="pres">
      <dgm:prSet presAssocID="{3E5A983E-5C45-4FBE-8E7A-6F4F836068BF}" presName="sibTrans" presStyleCnt="0"/>
      <dgm:spPr/>
    </dgm:pt>
    <dgm:pt modelId="{0ED04644-4FFE-415B-A8D5-C410B4E46343}" type="pres">
      <dgm:prSet presAssocID="{3E5A983E-5C45-4FBE-8E7A-6F4F836068BF}" presName="space" presStyleCnt="0"/>
      <dgm:spPr/>
    </dgm:pt>
    <dgm:pt modelId="{021449F6-EB90-4D97-B0F2-503F63D9BA53}" type="pres">
      <dgm:prSet presAssocID="{1A08146F-9493-4B65-8A42-4D2B0E0FE5C5}" presName="composite" presStyleCnt="0"/>
      <dgm:spPr/>
    </dgm:pt>
    <dgm:pt modelId="{FEBDFC27-7C23-438E-9374-43ACD5263D8D}" type="pres">
      <dgm:prSet presAssocID="{1A08146F-9493-4B65-8A42-4D2B0E0FE5C5}" presName="LShape" presStyleLbl="alignNode1" presStyleIdx="2" presStyleCnt="11"/>
      <dgm:spPr>
        <a:solidFill>
          <a:srgbClr val="AAAAAA"/>
        </a:solidFill>
      </dgm:spPr>
    </dgm:pt>
    <dgm:pt modelId="{9B0E1C53-B95A-4BEE-A89F-36FFC3B12398}" type="pres">
      <dgm:prSet presAssocID="{1A08146F-9493-4B65-8A42-4D2B0E0FE5C5}" presName="ParentText" presStyleLbl="revTx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37423D9-D4D5-4117-A8E0-DE71F91B0ED5}" type="pres">
      <dgm:prSet presAssocID="{1A08146F-9493-4B65-8A42-4D2B0E0FE5C5}" presName="Triangle" presStyleLbl="alignNode1" presStyleIdx="3" presStyleCnt="11"/>
      <dgm:spPr>
        <a:solidFill>
          <a:srgbClr val="AAAAAA"/>
        </a:solidFill>
      </dgm:spPr>
    </dgm:pt>
    <dgm:pt modelId="{313FD6C9-04F9-42AA-8F31-22EE00F3C9A9}" type="pres">
      <dgm:prSet presAssocID="{8AFB2220-46A8-4FAC-AF04-568ED42F59B8}" presName="sibTrans" presStyleCnt="0"/>
      <dgm:spPr/>
    </dgm:pt>
    <dgm:pt modelId="{1CEECD4A-FBD9-46BB-83E6-7AA3B38845E4}" type="pres">
      <dgm:prSet presAssocID="{8AFB2220-46A8-4FAC-AF04-568ED42F59B8}" presName="space" presStyleCnt="0"/>
      <dgm:spPr/>
    </dgm:pt>
    <dgm:pt modelId="{2407DEBD-DB64-4E94-A350-9B85056B8F5E}" type="pres">
      <dgm:prSet presAssocID="{E1545127-6513-4A12-BB14-59C4FCE790A7}" presName="composite" presStyleCnt="0"/>
      <dgm:spPr/>
    </dgm:pt>
    <dgm:pt modelId="{DF6D6C1E-196F-40EB-A264-57E91E98720A}" type="pres">
      <dgm:prSet presAssocID="{E1545127-6513-4A12-BB14-59C4FCE790A7}" presName="LShape" presStyleLbl="alignNode1" presStyleIdx="4" presStyleCnt="11"/>
      <dgm:spPr>
        <a:solidFill>
          <a:srgbClr val="AAAAAA"/>
        </a:solidFill>
      </dgm:spPr>
    </dgm:pt>
    <dgm:pt modelId="{0CD43DE5-A8EE-43D7-971B-707E3B71B17B}" type="pres">
      <dgm:prSet presAssocID="{E1545127-6513-4A12-BB14-59C4FCE790A7}" presName="ParentText" presStyleLbl="revTx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5D33085-571E-403F-88AA-8BE5C1DD0447}" type="pres">
      <dgm:prSet presAssocID="{E1545127-6513-4A12-BB14-59C4FCE790A7}" presName="Triangle" presStyleLbl="alignNode1" presStyleIdx="5" presStyleCnt="11"/>
      <dgm:spPr>
        <a:solidFill>
          <a:srgbClr val="AAAAAA"/>
        </a:solidFill>
      </dgm:spPr>
    </dgm:pt>
    <dgm:pt modelId="{EAFD30A3-6536-4B3E-B75A-4B32DED46908}" type="pres">
      <dgm:prSet presAssocID="{A6AA7C73-B9D4-49C3-A938-0201A8D2CA57}" presName="sibTrans" presStyleCnt="0"/>
      <dgm:spPr/>
    </dgm:pt>
    <dgm:pt modelId="{FE1B50CA-9A0C-44A4-84F6-EF55774F9755}" type="pres">
      <dgm:prSet presAssocID="{A6AA7C73-B9D4-49C3-A938-0201A8D2CA57}" presName="space" presStyleCnt="0"/>
      <dgm:spPr/>
    </dgm:pt>
    <dgm:pt modelId="{08BB40E0-A302-455C-97BE-ACB1B6CBE362}" type="pres">
      <dgm:prSet presAssocID="{18F2B2D4-9258-4C53-8C67-29F6B01530B9}" presName="composite" presStyleCnt="0"/>
      <dgm:spPr/>
    </dgm:pt>
    <dgm:pt modelId="{42333D41-315A-415E-8C82-0AEBECDA70F5}" type="pres">
      <dgm:prSet presAssocID="{18F2B2D4-9258-4C53-8C67-29F6B01530B9}" presName="LShape" presStyleLbl="alignNode1" presStyleIdx="6" presStyleCnt="11"/>
      <dgm:spPr>
        <a:solidFill>
          <a:srgbClr val="548235"/>
        </a:solidFill>
        <a:ln>
          <a:solidFill>
            <a:srgbClr val="548235"/>
          </a:solidFill>
        </a:ln>
      </dgm:spPr>
    </dgm:pt>
    <dgm:pt modelId="{51C27C94-7799-41A3-8B7E-825EA79F4808}" type="pres">
      <dgm:prSet presAssocID="{18F2B2D4-9258-4C53-8C67-29F6B01530B9}" presName="ParentText" presStyleLbl="revTx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81E8134-F31E-44E9-A071-1C76B61857F0}" type="pres">
      <dgm:prSet presAssocID="{18F2B2D4-9258-4C53-8C67-29F6B01530B9}" presName="Triangle" presStyleLbl="alignNode1" presStyleIdx="7" presStyleCnt="11"/>
      <dgm:spPr>
        <a:solidFill>
          <a:srgbClr val="548235"/>
        </a:solidFill>
        <a:ln>
          <a:solidFill>
            <a:srgbClr val="548235"/>
          </a:solidFill>
        </a:ln>
      </dgm:spPr>
    </dgm:pt>
    <dgm:pt modelId="{247B29DE-CDD3-46A8-9E5E-2BABD9BE8023}" type="pres">
      <dgm:prSet presAssocID="{E13BC656-1FC0-40A0-9015-6AB2204CC02A}" presName="sibTrans" presStyleCnt="0"/>
      <dgm:spPr/>
    </dgm:pt>
    <dgm:pt modelId="{0F4B66D5-7B17-45AD-9736-CF6B84DDE4A4}" type="pres">
      <dgm:prSet presAssocID="{E13BC656-1FC0-40A0-9015-6AB2204CC02A}" presName="space" presStyleCnt="0"/>
      <dgm:spPr/>
    </dgm:pt>
    <dgm:pt modelId="{B20A32D4-D785-470D-98C5-B13C611FFF78}" type="pres">
      <dgm:prSet presAssocID="{FCE86ADE-4ADF-4B6C-B531-D1CBA117FA81}" presName="composite" presStyleCnt="0"/>
      <dgm:spPr/>
    </dgm:pt>
    <dgm:pt modelId="{FEAA6CDE-442B-4323-AC1B-6232CE1F9432}" type="pres">
      <dgm:prSet presAssocID="{FCE86ADE-4ADF-4B6C-B531-D1CBA117FA81}" presName="LShape" presStyleLbl="alignNode1" presStyleIdx="8" presStyleCnt="11"/>
      <dgm:spPr/>
    </dgm:pt>
    <dgm:pt modelId="{55880EB2-42A3-4456-AC07-7FED51943266}" type="pres">
      <dgm:prSet presAssocID="{FCE86ADE-4ADF-4B6C-B531-D1CBA117FA81}" presName="ParentText" presStyleLbl="revTx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05065AB-414F-43A3-ABE8-98ACDB9F0FA8}" type="pres">
      <dgm:prSet presAssocID="{FCE86ADE-4ADF-4B6C-B531-D1CBA117FA81}" presName="Triangle" presStyleLbl="alignNode1" presStyleIdx="9" presStyleCnt="11"/>
      <dgm:spPr/>
    </dgm:pt>
    <dgm:pt modelId="{7D1F735A-4883-424E-BD94-E4FEF1282D8B}" type="pres">
      <dgm:prSet presAssocID="{D5822BBB-EE05-468F-B8DA-B6C3C64F0A90}" presName="sibTrans" presStyleCnt="0"/>
      <dgm:spPr/>
    </dgm:pt>
    <dgm:pt modelId="{6B3AAC06-04DD-45E8-A7F2-D3872378EAC7}" type="pres">
      <dgm:prSet presAssocID="{D5822BBB-EE05-468F-B8DA-B6C3C64F0A90}" presName="space" presStyleCnt="0"/>
      <dgm:spPr/>
    </dgm:pt>
    <dgm:pt modelId="{02CAADA9-F721-4C9F-A972-C4DF25453EE5}" type="pres">
      <dgm:prSet presAssocID="{F4CE7092-9EB3-43B3-9E89-41B9F79ED4E5}" presName="composite" presStyleCnt="0"/>
      <dgm:spPr/>
    </dgm:pt>
    <dgm:pt modelId="{FAE52270-CD93-43E1-A769-096C19E7C545}" type="pres">
      <dgm:prSet presAssocID="{F4CE7092-9EB3-43B3-9E89-41B9F79ED4E5}" presName="LShape" presStyleLbl="alignNode1" presStyleIdx="10" presStyleCnt="11"/>
      <dgm:spPr/>
    </dgm:pt>
    <dgm:pt modelId="{47AED2FF-E8E6-431A-A2F0-86C7768D9C6E}" type="pres">
      <dgm:prSet presAssocID="{F4CE7092-9EB3-43B3-9E89-41B9F79ED4E5}" presName="ParentText" presStyleLbl="revTx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BD5A091E-0660-42BE-9DEE-B967E2C0C6C8}" srcId="{23B41C5B-723C-45BB-9E4A-F2A6B8294B2E}" destId="{F4CE7092-9EB3-43B3-9E89-41B9F79ED4E5}" srcOrd="5" destOrd="0" parTransId="{7BEBC4E1-F037-43AC-BE5F-04BD16496070}" sibTransId="{78A664AD-CA42-498B-A583-F5141AD82AF0}"/>
    <dgm:cxn modelId="{B82E9267-B729-4366-A87B-89BCFE816907}" srcId="{23B41C5B-723C-45BB-9E4A-F2A6B8294B2E}" destId="{1A08146F-9493-4B65-8A42-4D2B0E0FE5C5}" srcOrd="1" destOrd="0" parTransId="{172E0D90-660A-410B-84C1-0150C5EE6A99}" sibTransId="{8AFB2220-46A8-4FAC-AF04-568ED42F59B8}"/>
    <dgm:cxn modelId="{9607C16D-AC92-419B-BEFD-2DEA83C5A60A}" srcId="{23B41C5B-723C-45BB-9E4A-F2A6B8294B2E}" destId="{FCE86ADE-4ADF-4B6C-B531-D1CBA117FA81}" srcOrd="4" destOrd="0" parTransId="{96C8AD58-81C7-457E-8182-E6E9DCEC0156}" sibTransId="{D5822BBB-EE05-468F-B8DA-B6C3C64F0A90}"/>
    <dgm:cxn modelId="{D8E8B5B1-3196-49FA-B7AA-C4CCBF522970}" type="presOf" srcId="{23B41C5B-723C-45BB-9E4A-F2A6B8294B2E}" destId="{C1E9D36F-9F77-4002-8A37-4640653BFF18}" srcOrd="0" destOrd="0" presId="urn:microsoft.com/office/officeart/2009/3/layout/StepUpProcess"/>
    <dgm:cxn modelId="{FC90B1A6-8AB5-45CC-89F4-F58B7DC91323}" type="presOf" srcId="{F4CE7092-9EB3-43B3-9E89-41B9F79ED4E5}" destId="{47AED2FF-E8E6-431A-A2F0-86C7768D9C6E}" srcOrd="0" destOrd="0" presId="urn:microsoft.com/office/officeart/2009/3/layout/StepUpProcess"/>
    <dgm:cxn modelId="{3718446F-B342-452A-BBCF-FA0AAA84EB54}" srcId="{23B41C5B-723C-45BB-9E4A-F2A6B8294B2E}" destId="{18F2B2D4-9258-4C53-8C67-29F6B01530B9}" srcOrd="3" destOrd="0" parTransId="{A85E092A-4BA0-4564-AF8B-A1069F1F6CC6}" sibTransId="{E13BC656-1FC0-40A0-9015-6AB2204CC02A}"/>
    <dgm:cxn modelId="{D9D18F01-7FCE-466B-B07F-DA9183BBF34D}" type="presOf" srcId="{E1545127-6513-4A12-BB14-59C4FCE790A7}" destId="{0CD43DE5-A8EE-43D7-971B-707E3B71B17B}" srcOrd="0" destOrd="0" presId="urn:microsoft.com/office/officeart/2009/3/layout/StepUpProcess"/>
    <dgm:cxn modelId="{FF2BFC8D-6C97-41E4-921F-BBCDB83F66A4}" type="presOf" srcId="{1A08146F-9493-4B65-8A42-4D2B0E0FE5C5}" destId="{9B0E1C53-B95A-4BEE-A89F-36FFC3B12398}" srcOrd="0" destOrd="0" presId="urn:microsoft.com/office/officeart/2009/3/layout/StepUpProcess"/>
    <dgm:cxn modelId="{CC9798BC-7AA7-41B2-969E-54FB5975EF9A}" type="presOf" srcId="{18F2B2D4-9258-4C53-8C67-29F6B01530B9}" destId="{51C27C94-7799-41A3-8B7E-825EA79F4808}" srcOrd="0" destOrd="0" presId="urn:microsoft.com/office/officeart/2009/3/layout/StepUpProcess"/>
    <dgm:cxn modelId="{32A5DB63-7958-483D-AC01-05FAF084D3DE}" srcId="{23B41C5B-723C-45BB-9E4A-F2A6B8294B2E}" destId="{BEA41723-D9FD-48E8-AB7D-0C456F0CED20}" srcOrd="0" destOrd="0" parTransId="{C05CCC2F-61B5-4B7F-8F70-D2F3C20706C8}" sibTransId="{3E5A983E-5C45-4FBE-8E7A-6F4F836068BF}"/>
    <dgm:cxn modelId="{EA400E6C-D4E0-4F69-A78E-B87E6C3069BF}" type="presOf" srcId="{BEA41723-D9FD-48E8-AB7D-0C456F0CED20}" destId="{B5C120FE-C3FE-4ABB-B64B-A2C687066B89}" srcOrd="0" destOrd="0" presId="urn:microsoft.com/office/officeart/2009/3/layout/StepUpProcess"/>
    <dgm:cxn modelId="{BD388760-0F05-4583-9BA7-1293ABB20AC2}" type="presOf" srcId="{FCE86ADE-4ADF-4B6C-B531-D1CBA117FA81}" destId="{55880EB2-42A3-4456-AC07-7FED51943266}" srcOrd="0" destOrd="0" presId="urn:microsoft.com/office/officeart/2009/3/layout/StepUpProcess"/>
    <dgm:cxn modelId="{D7E03842-7E1A-41F9-A38D-E0B3BEF84BE3}" srcId="{23B41C5B-723C-45BB-9E4A-F2A6B8294B2E}" destId="{E1545127-6513-4A12-BB14-59C4FCE790A7}" srcOrd="2" destOrd="0" parTransId="{4D71E5EA-E85E-47C7-84F1-C7D676797247}" sibTransId="{A6AA7C73-B9D4-49C3-A938-0201A8D2CA57}"/>
    <dgm:cxn modelId="{05661A8F-7A2B-4F7C-8AB7-6FC952F17237}" type="presParOf" srcId="{C1E9D36F-9F77-4002-8A37-4640653BFF18}" destId="{EECD1DC1-1970-4926-A69F-57D4FA7D7DCA}" srcOrd="0" destOrd="0" presId="urn:microsoft.com/office/officeart/2009/3/layout/StepUpProcess"/>
    <dgm:cxn modelId="{87069C39-4B2D-4222-9A04-480C6E2F2BE7}" type="presParOf" srcId="{EECD1DC1-1970-4926-A69F-57D4FA7D7DCA}" destId="{0097CC84-15DF-4544-944B-769EB7F4FE60}" srcOrd="0" destOrd="0" presId="urn:microsoft.com/office/officeart/2009/3/layout/StepUpProcess"/>
    <dgm:cxn modelId="{8610A56B-1066-4552-BFD3-2B90A2AA7CDC}" type="presParOf" srcId="{EECD1DC1-1970-4926-A69F-57D4FA7D7DCA}" destId="{B5C120FE-C3FE-4ABB-B64B-A2C687066B89}" srcOrd="1" destOrd="0" presId="urn:microsoft.com/office/officeart/2009/3/layout/StepUpProcess"/>
    <dgm:cxn modelId="{1E9D8787-8657-40AF-9730-75902422A8CE}" type="presParOf" srcId="{EECD1DC1-1970-4926-A69F-57D4FA7D7DCA}" destId="{6281E63A-05A1-4685-AF65-303108E14CAB}" srcOrd="2" destOrd="0" presId="urn:microsoft.com/office/officeart/2009/3/layout/StepUpProcess"/>
    <dgm:cxn modelId="{B05859B2-B3CE-4DC5-84A7-F6307A380590}" type="presParOf" srcId="{C1E9D36F-9F77-4002-8A37-4640653BFF18}" destId="{A28C02DB-CADD-4E2A-9617-6AA29954029B}" srcOrd="1" destOrd="0" presId="urn:microsoft.com/office/officeart/2009/3/layout/StepUpProcess"/>
    <dgm:cxn modelId="{0DB1F549-9015-4565-A3BB-F3EA602622DA}" type="presParOf" srcId="{A28C02DB-CADD-4E2A-9617-6AA29954029B}" destId="{0ED04644-4FFE-415B-A8D5-C410B4E46343}" srcOrd="0" destOrd="0" presId="urn:microsoft.com/office/officeart/2009/3/layout/StepUpProcess"/>
    <dgm:cxn modelId="{46F1D099-6C99-44DB-A812-9BC0AC589363}" type="presParOf" srcId="{C1E9D36F-9F77-4002-8A37-4640653BFF18}" destId="{021449F6-EB90-4D97-B0F2-503F63D9BA53}" srcOrd="2" destOrd="0" presId="urn:microsoft.com/office/officeart/2009/3/layout/StepUpProcess"/>
    <dgm:cxn modelId="{7DFFD87E-065D-4B10-8ABD-80DDDA95CDA4}" type="presParOf" srcId="{021449F6-EB90-4D97-B0F2-503F63D9BA53}" destId="{FEBDFC27-7C23-438E-9374-43ACD5263D8D}" srcOrd="0" destOrd="0" presId="urn:microsoft.com/office/officeart/2009/3/layout/StepUpProcess"/>
    <dgm:cxn modelId="{C7102FE5-C846-4B98-B423-91EE6EC19F3C}" type="presParOf" srcId="{021449F6-EB90-4D97-B0F2-503F63D9BA53}" destId="{9B0E1C53-B95A-4BEE-A89F-36FFC3B12398}" srcOrd="1" destOrd="0" presId="urn:microsoft.com/office/officeart/2009/3/layout/StepUpProcess"/>
    <dgm:cxn modelId="{139890E5-A4C3-461D-A605-7D89202AC361}" type="presParOf" srcId="{021449F6-EB90-4D97-B0F2-503F63D9BA53}" destId="{537423D9-D4D5-4117-A8E0-DE71F91B0ED5}" srcOrd="2" destOrd="0" presId="urn:microsoft.com/office/officeart/2009/3/layout/StepUpProcess"/>
    <dgm:cxn modelId="{67B7647C-34FD-4047-B749-CAA2CEB0A8B3}" type="presParOf" srcId="{C1E9D36F-9F77-4002-8A37-4640653BFF18}" destId="{313FD6C9-04F9-42AA-8F31-22EE00F3C9A9}" srcOrd="3" destOrd="0" presId="urn:microsoft.com/office/officeart/2009/3/layout/StepUpProcess"/>
    <dgm:cxn modelId="{7DF78BBF-2A9B-47B2-B999-0BC3044F8FCC}" type="presParOf" srcId="{313FD6C9-04F9-42AA-8F31-22EE00F3C9A9}" destId="{1CEECD4A-FBD9-46BB-83E6-7AA3B38845E4}" srcOrd="0" destOrd="0" presId="urn:microsoft.com/office/officeart/2009/3/layout/StepUpProcess"/>
    <dgm:cxn modelId="{9B35D591-D009-4534-A5E5-7C135CA23A55}" type="presParOf" srcId="{C1E9D36F-9F77-4002-8A37-4640653BFF18}" destId="{2407DEBD-DB64-4E94-A350-9B85056B8F5E}" srcOrd="4" destOrd="0" presId="urn:microsoft.com/office/officeart/2009/3/layout/StepUpProcess"/>
    <dgm:cxn modelId="{0738E3C8-19D6-409D-9648-C537AB4395EC}" type="presParOf" srcId="{2407DEBD-DB64-4E94-A350-9B85056B8F5E}" destId="{DF6D6C1E-196F-40EB-A264-57E91E98720A}" srcOrd="0" destOrd="0" presId="urn:microsoft.com/office/officeart/2009/3/layout/StepUpProcess"/>
    <dgm:cxn modelId="{CFA50918-29BC-4F35-9EA5-AA6DD0C7DBAA}" type="presParOf" srcId="{2407DEBD-DB64-4E94-A350-9B85056B8F5E}" destId="{0CD43DE5-A8EE-43D7-971B-707E3B71B17B}" srcOrd="1" destOrd="0" presId="urn:microsoft.com/office/officeart/2009/3/layout/StepUpProcess"/>
    <dgm:cxn modelId="{3A4A0BED-20FB-43CB-9526-733774AD25F6}" type="presParOf" srcId="{2407DEBD-DB64-4E94-A350-9B85056B8F5E}" destId="{15D33085-571E-403F-88AA-8BE5C1DD0447}" srcOrd="2" destOrd="0" presId="urn:microsoft.com/office/officeart/2009/3/layout/StepUpProcess"/>
    <dgm:cxn modelId="{2A57D498-56D3-41F6-8BCD-6955B8223F83}" type="presParOf" srcId="{C1E9D36F-9F77-4002-8A37-4640653BFF18}" destId="{EAFD30A3-6536-4B3E-B75A-4B32DED46908}" srcOrd="5" destOrd="0" presId="urn:microsoft.com/office/officeart/2009/3/layout/StepUpProcess"/>
    <dgm:cxn modelId="{B058ADBC-41BE-446B-B8DC-F7A7287C22F0}" type="presParOf" srcId="{EAFD30A3-6536-4B3E-B75A-4B32DED46908}" destId="{FE1B50CA-9A0C-44A4-84F6-EF55774F9755}" srcOrd="0" destOrd="0" presId="urn:microsoft.com/office/officeart/2009/3/layout/StepUpProcess"/>
    <dgm:cxn modelId="{DF6766B5-E6CB-42A2-AB62-5D10EF7DF547}" type="presParOf" srcId="{C1E9D36F-9F77-4002-8A37-4640653BFF18}" destId="{08BB40E0-A302-455C-97BE-ACB1B6CBE362}" srcOrd="6" destOrd="0" presId="urn:microsoft.com/office/officeart/2009/3/layout/StepUpProcess"/>
    <dgm:cxn modelId="{BE70033D-ACC2-40E8-A41E-99B0645B7CB7}" type="presParOf" srcId="{08BB40E0-A302-455C-97BE-ACB1B6CBE362}" destId="{42333D41-315A-415E-8C82-0AEBECDA70F5}" srcOrd="0" destOrd="0" presId="urn:microsoft.com/office/officeart/2009/3/layout/StepUpProcess"/>
    <dgm:cxn modelId="{4CE54731-3194-47EB-B54C-A3E6D0014D58}" type="presParOf" srcId="{08BB40E0-A302-455C-97BE-ACB1B6CBE362}" destId="{51C27C94-7799-41A3-8B7E-825EA79F4808}" srcOrd="1" destOrd="0" presId="urn:microsoft.com/office/officeart/2009/3/layout/StepUpProcess"/>
    <dgm:cxn modelId="{D940A870-990D-49CC-97CA-35DE5ABA9F73}" type="presParOf" srcId="{08BB40E0-A302-455C-97BE-ACB1B6CBE362}" destId="{581E8134-F31E-44E9-A071-1C76B61857F0}" srcOrd="2" destOrd="0" presId="urn:microsoft.com/office/officeart/2009/3/layout/StepUpProcess"/>
    <dgm:cxn modelId="{D8CF944C-FE5A-414D-BB0E-64C82EE6D45B}" type="presParOf" srcId="{C1E9D36F-9F77-4002-8A37-4640653BFF18}" destId="{247B29DE-CDD3-46A8-9E5E-2BABD9BE8023}" srcOrd="7" destOrd="0" presId="urn:microsoft.com/office/officeart/2009/3/layout/StepUpProcess"/>
    <dgm:cxn modelId="{7937356B-1204-4F08-A2C6-919FD4C7BB4A}" type="presParOf" srcId="{247B29DE-CDD3-46A8-9E5E-2BABD9BE8023}" destId="{0F4B66D5-7B17-45AD-9736-CF6B84DDE4A4}" srcOrd="0" destOrd="0" presId="urn:microsoft.com/office/officeart/2009/3/layout/StepUpProcess"/>
    <dgm:cxn modelId="{7DCF4B10-EFF8-4332-97C7-A5EF5F14BFB8}" type="presParOf" srcId="{C1E9D36F-9F77-4002-8A37-4640653BFF18}" destId="{B20A32D4-D785-470D-98C5-B13C611FFF78}" srcOrd="8" destOrd="0" presId="urn:microsoft.com/office/officeart/2009/3/layout/StepUpProcess"/>
    <dgm:cxn modelId="{87EB8613-7FF4-42CB-914E-EAE64B3B5E6D}" type="presParOf" srcId="{B20A32D4-D785-470D-98C5-B13C611FFF78}" destId="{FEAA6CDE-442B-4323-AC1B-6232CE1F9432}" srcOrd="0" destOrd="0" presId="urn:microsoft.com/office/officeart/2009/3/layout/StepUpProcess"/>
    <dgm:cxn modelId="{A278B6C6-7610-4AB7-B4C2-A2E6899064C4}" type="presParOf" srcId="{B20A32D4-D785-470D-98C5-B13C611FFF78}" destId="{55880EB2-42A3-4456-AC07-7FED51943266}" srcOrd="1" destOrd="0" presId="urn:microsoft.com/office/officeart/2009/3/layout/StepUpProcess"/>
    <dgm:cxn modelId="{A93490B4-BEDB-45A3-9076-85D40265E639}" type="presParOf" srcId="{B20A32D4-D785-470D-98C5-B13C611FFF78}" destId="{905065AB-414F-43A3-ABE8-98ACDB9F0FA8}" srcOrd="2" destOrd="0" presId="urn:microsoft.com/office/officeart/2009/3/layout/StepUpProcess"/>
    <dgm:cxn modelId="{1AED8386-075D-47F0-9E54-79FA9F44F430}" type="presParOf" srcId="{C1E9D36F-9F77-4002-8A37-4640653BFF18}" destId="{7D1F735A-4883-424E-BD94-E4FEF1282D8B}" srcOrd="9" destOrd="0" presId="urn:microsoft.com/office/officeart/2009/3/layout/StepUpProcess"/>
    <dgm:cxn modelId="{EFADED28-0714-47D1-9ABC-9C7D13E25152}" type="presParOf" srcId="{7D1F735A-4883-424E-BD94-E4FEF1282D8B}" destId="{6B3AAC06-04DD-45E8-A7F2-D3872378EAC7}" srcOrd="0" destOrd="0" presId="urn:microsoft.com/office/officeart/2009/3/layout/StepUpProcess"/>
    <dgm:cxn modelId="{28B0642E-CD10-4ED6-80AE-E361D56D2174}" type="presParOf" srcId="{C1E9D36F-9F77-4002-8A37-4640653BFF18}" destId="{02CAADA9-F721-4C9F-A972-C4DF25453EE5}" srcOrd="10" destOrd="0" presId="urn:microsoft.com/office/officeart/2009/3/layout/StepUpProcess"/>
    <dgm:cxn modelId="{7DAAE0AC-7B6A-431D-A385-343B666B4621}" type="presParOf" srcId="{02CAADA9-F721-4C9F-A972-C4DF25453EE5}" destId="{FAE52270-CD93-43E1-A769-096C19E7C545}" srcOrd="0" destOrd="0" presId="urn:microsoft.com/office/officeart/2009/3/layout/StepUpProcess"/>
    <dgm:cxn modelId="{49F2802C-0627-488A-A56F-65D9D7957109}" type="presParOf" srcId="{02CAADA9-F721-4C9F-A972-C4DF25453EE5}" destId="{47AED2FF-E8E6-431A-A2F0-86C7768D9C6E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3B41C5B-723C-45BB-9E4A-F2A6B8294B2E}" type="doc">
      <dgm:prSet loTypeId="urn:microsoft.com/office/officeart/2009/3/layout/StepUpProcess" loCatId="process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zh-TW" altLang="en-US"/>
        </a:p>
      </dgm:t>
    </dgm:pt>
    <dgm:pt modelId="{BEA41723-D9FD-48E8-AB7D-0C456F0CED20}">
      <dgm:prSet phldrT="[文字]" custT="1"/>
      <dgm:spPr/>
      <dgm:t>
        <a:bodyPr/>
        <a:lstStyle/>
        <a:p>
          <a:r>
            <a:rPr lang="zh-TW" altLang="en-US" sz="1800" dirty="0" smtClean="0"/>
            <a:t>深呼吸</a:t>
          </a:r>
          <a:endParaRPr lang="zh-TW" altLang="en-US" sz="1800" dirty="0"/>
        </a:p>
      </dgm:t>
    </dgm:pt>
    <dgm:pt modelId="{C05CCC2F-61B5-4B7F-8F70-D2F3C20706C8}" type="parTrans" cxnId="{32A5DB63-7958-483D-AC01-05FAF084D3DE}">
      <dgm:prSet/>
      <dgm:spPr/>
      <dgm:t>
        <a:bodyPr/>
        <a:lstStyle/>
        <a:p>
          <a:endParaRPr lang="zh-TW" altLang="en-US"/>
        </a:p>
      </dgm:t>
    </dgm:pt>
    <dgm:pt modelId="{3E5A983E-5C45-4FBE-8E7A-6F4F836068BF}" type="sibTrans" cxnId="{32A5DB63-7958-483D-AC01-05FAF084D3DE}">
      <dgm:prSet/>
      <dgm:spPr/>
      <dgm:t>
        <a:bodyPr/>
        <a:lstStyle/>
        <a:p>
          <a:endParaRPr lang="zh-TW" altLang="en-US"/>
        </a:p>
      </dgm:t>
    </dgm:pt>
    <dgm:pt modelId="{1A08146F-9493-4B65-8A42-4D2B0E0FE5C5}">
      <dgm:prSet phldrT="[文字]"/>
      <dgm:spPr/>
      <dgm:t>
        <a:bodyPr/>
        <a:lstStyle/>
        <a:p>
          <a:r>
            <a:rPr lang="zh-TW" altLang="en-US" dirty="0" smtClean="0"/>
            <a:t>界定問題</a:t>
          </a:r>
          <a:endParaRPr lang="zh-TW" altLang="en-US" dirty="0"/>
        </a:p>
      </dgm:t>
    </dgm:pt>
    <dgm:pt modelId="{172E0D90-660A-410B-84C1-0150C5EE6A99}" type="parTrans" cxnId="{B82E9267-B729-4366-A87B-89BCFE816907}">
      <dgm:prSet/>
      <dgm:spPr/>
      <dgm:t>
        <a:bodyPr/>
        <a:lstStyle/>
        <a:p>
          <a:endParaRPr lang="zh-TW" altLang="en-US"/>
        </a:p>
      </dgm:t>
    </dgm:pt>
    <dgm:pt modelId="{8AFB2220-46A8-4FAC-AF04-568ED42F59B8}" type="sibTrans" cxnId="{B82E9267-B729-4366-A87B-89BCFE816907}">
      <dgm:prSet/>
      <dgm:spPr/>
      <dgm:t>
        <a:bodyPr/>
        <a:lstStyle/>
        <a:p>
          <a:endParaRPr lang="zh-TW" altLang="en-US"/>
        </a:p>
      </dgm:t>
    </dgm:pt>
    <dgm:pt modelId="{E1545127-6513-4A12-BB14-59C4FCE790A7}">
      <dgm:prSet phldrT="[文字]"/>
      <dgm:spPr/>
      <dgm:t>
        <a:bodyPr/>
        <a:lstStyle/>
        <a:p>
          <a:r>
            <a:rPr lang="zh-TW" altLang="en-US" dirty="0" smtClean="0"/>
            <a:t>列出方法</a:t>
          </a:r>
          <a:endParaRPr lang="zh-TW" altLang="en-US" dirty="0"/>
        </a:p>
      </dgm:t>
    </dgm:pt>
    <dgm:pt modelId="{4D71E5EA-E85E-47C7-84F1-C7D676797247}" type="parTrans" cxnId="{D7E03842-7E1A-41F9-A38D-E0B3BEF84BE3}">
      <dgm:prSet/>
      <dgm:spPr/>
      <dgm:t>
        <a:bodyPr/>
        <a:lstStyle/>
        <a:p>
          <a:endParaRPr lang="zh-TW" altLang="en-US"/>
        </a:p>
      </dgm:t>
    </dgm:pt>
    <dgm:pt modelId="{A6AA7C73-B9D4-49C3-A938-0201A8D2CA57}" type="sibTrans" cxnId="{D7E03842-7E1A-41F9-A38D-E0B3BEF84BE3}">
      <dgm:prSet/>
      <dgm:spPr/>
      <dgm:t>
        <a:bodyPr/>
        <a:lstStyle/>
        <a:p>
          <a:endParaRPr lang="zh-TW" altLang="en-US"/>
        </a:p>
      </dgm:t>
    </dgm:pt>
    <dgm:pt modelId="{F4CE7092-9EB3-43B3-9E89-41B9F79ED4E5}">
      <dgm:prSet phldrT="[文字]"/>
      <dgm:spPr/>
      <dgm:t>
        <a:bodyPr/>
        <a:lstStyle/>
        <a:p>
          <a:r>
            <a:rPr lang="zh-TW" altLang="en-US" dirty="0" smtClean="0"/>
            <a:t>回顧</a:t>
          </a:r>
          <a:endParaRPr lang="zh-TW" altLang="en-US" dirty="0"/>
        </a:p>
      </dgm:t>
    </dgm:pt>
    <dgm:pt modelId="{7BEBC4E1-F037-43AC-BE5F-04BD16496070}" type="parTrans" cxnId="{BD5A091E-0660-42BE-9DEE-B967E2C0C6C8}">
      <dgm:prSet/>
      <dgm:spPr/>
      <dgm:t>
        <a:bodyPr/>
        <a:lstStyle/>
        <a:p>
          <a:endParaRPr lang="zh-TW" altLang="en-US"/>
        </a:p>
      </dgm:t>
    </dgm:pt>
    <dgm:pt modelId="{78A664AD-CA42-498B-A583-F5141AD82AF0}" type="sibTrans" cxnId="{BD5A091E-0660-42BE-9DEE-B967E2C0C6C8}">
      <dgm:prSet/>
      <dgm:spPr/>
      <dgm:t>
        <a:bodyPr/>
        <a:lstStyle/>
        <a:p>
          <a:endParaRPr lang="zh-TW" altLang="en-US"/>
        </a:p>
      </dgm:t>
    </dgm:pt>
    <dgm:pt modelId="{18F2B2D4-9258-4C53-8C67-29F6B01530B9}">
      <dgm:prSet phldrT="[文字]"/>
      <dgm:spPr/>
      <dgm:t>
        <a:bodyPr/>
        <a:lstStyle/>
        <a:p>
          <a:r>
            <a:rPr lang="zh-TW" altLang="en-US" dirty="0" smtClean="0"/>
            <a:t>衡量後果</a:t>
          </a:r>
          <a:endParaRPr lang="zh-TW" altLang="en-US" dirty="0"/>
        </a:p>
      </dgm:t>
    </dgm:pt>
    <dgm:pt modelId="{A85E092A-4BA0-4564-AF8B-A1069F1F6CC6}" type="parTrans" cxnId="{3718446F-B342-452A-BBCF-FA0AAA84EB54}">
      <dgm:prSet/>
      <dgm:spPr/>
      <dgm:t>
        <a:bodyPr/>
        <a:lstStyle/>
        <a:p>
          <a:endParaRPr lang="zh-TW" altLang="en-US"/>
        </a:p>
      </dgm:t>
    </dgm:pt>
    <dgm:pt modelId="{E13BC656-1FC0-40A0-9015-6AB2204CC02A}" type="sibTrans" cxnId="{3718446F-B342-452A-BBCF-FA0AAA84EB54}">
      <dgm:prSet/>
      <dgm:spPr/>
      <dgm:t>
        <a:bodyPr/>
        <a:lstStyle/>
        <a:p>
          <a:endParaRPr lang="zh-TW" altLang="en-US"/>
        </a:p>
      </dgm:t>
    </dgm:pt>
    <dgm:pt modelId="{FCE86ADE-4ADF-4B6C-B531-D1CBA117FA81}">
      <dgm:prSet phldrT="[文字]"/>
      <dgm:spPr/>
      <dgm:t>
        <a:bodyPr/>
        <a:lstStyle/>
        <a:p>
          <a:r>
            <a:rPr lang="zh-TW" altLang="en-US" dirty="0" smtClean="0"/>
            <a:t>付諸實行</a:t>
          </a:r>
          <a:endParaRPr lang="zh-TW" altLang="en-US" dirty="0"/>
        </a:p>
      </dgm:t>
    </dgm:pt>
    <dgm:pt modelId="{96C8AD58-81C7-457E-8182-E6E9DCEC0156}" type="parTrans" cxnId="{9607C16D-AC92-419B-BEFD-2DEA83C5A60A}">
      <dgm:prSet/>
      <dgm:spPr/>
      <dgm:t>
        <a:bodyPr/>
        <a:lstStyle/>
        <a:p>
          <a:endParaRPr lang="zh-TW" altLang="en-US"/>
        </a:p>
      </dgm:t>
    </dgm:pt>
    <dgm:pt modelId="{D5822BBB-EE05-468F-B8DA-B6C3C64F0A90}" type="sibTrans" cxnId="{9607C16D-AC92-419B-BEFD-2DEA83C5A60A}">
      <dgm:prSet/>
      <dgm:spPr/>
      <dgm:t>
        <a:bodyPr/>
        <a:lstStyle/>
        <a:p>
          <a:endParaRPr lang="zh-TW" altLang="en-US"/>
        </a:p>
      </dgm:t>
    </dgm:pt>
    <dgm:pt modelId="{C1E9D36F-9F77-4002-8A37-4640653BFF18}" type="pres">
      <dgm:prSet presAssocID="{23B41C5B-723C-45BB-9E4A-F2A6B8294B2E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zh-TW" altLang="en-US"/>
        </a:p>
      </dgm:t>
    </dgm:pt>
    <dgm:pt modelId="{EECD1DC1-1970-4926-A69F-57D4FA7D7DCA}" type="pres">
      <dgm:prSet presAssocID="{BEA41723-D9FD-48E8-AB7D-0C456F0CED20}" presName="composite" presStyleCnt="0"/>
      <dgm:spPr/>
    </dgm:pt>
    <dgm:pt modelId="{0097CC84-15DF-4544-944B-769EB7F4FE60}" type="pres">
      <dgm:prSet presAssocID="{BEA41723-D9FD-48E8-AB7D-0C456F0CED20}" presName="LShape" presStyleLbl="alignNode1" presStyleIdx="0" presStyleCnt="11"/>
      <dgm:spPr/>
    </dgm:pt>
    <dgm:pt modelId="{B5C120FE-C3FE-4ABB-B64B-A2C687066B89}" type="pres">
      <dgm:prSet presAssocID="{BEA41723-D9FD-48E8-AB7D-0C456F0CED20}" presName="ParentText" presStyleLbl="revTx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281E63A-05A1-4685-AF65-303108E14CAB}" type="pres">
      <dgm:prSet presAssocID="{BEA41723-D9FD-48E8-AB7D-0C456F0CED20}" presName="Triangle" presStyleLbl="alignNode1" presStyleIdx="1" presStyleCnt="11"/>
      <dgm:spPr/>
    </dgm:pt>
    <dgm:pt modelId="{A28C02DB-CADD-4E2A-9617-6AA29954029B}" type="pres">
      <dgm:prSet presAssocID="{3E5A983E-5C45-4FBE-8E7A-6F4F836068BF}" presName="sibTrans" presStyleCnt="0"/>
      <dgm:spPr/>
    </dgm:pt>
    <dgm:pt modelId="{0ED04644-4FFE-415B-A8D5-C410B4E46343}" type="pres">
      <dgm:prSet presAssocID="{3E5A983E-5C45-4FBE-8E7A-6F4F836068BF}" presName="space" presStyleCnt="0"/>
      <dgm:spPr/>
    </dgm:pt>
    <dgm:pt modelId="{021449F6-EB90-4D97-B0F2-503F63D9BA53}" type="pres">
      <dgm:prSet presAssocID="{1A08146F-9493-4B65-8A42-4D2B0E0FE5C5}" presName="composite" presStyleCnt="0"/>
      <dgm:spPr/>
    </dgm:pt>
    <dgm:pt modelId="{FEBDFC27-7C23-438E-9374-43ACD5263D8D}" type="pres">
      <dgm:prSet presAssocID="{1A08146F-9493-4B65-8A42-4D2B0E0FE5C5}" presName="LShape" presStyleLbl="alignNode1" presStyleIdx="2" presStyleCnt="11"/>
      <dgm:spPr>
        <a:solidFill>
          <a:srgbClr val="AAAAAA"/>
        </a:solidFill>
      </dgm:spPr>
    </dgm:pt>
    <dgm:pt modelId="{9B0E1C53-B95A-4BEE-A89F-36FFC3B12398}" type="pres">
      <dgm:prSet presAssocID="{1A08146F-9493-4B65-8A42-4D2B0E0FE5C5}" presName="ParentText" presStyleLbl="revTx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37423D9-D4D5-4117-A8E0-DE71F91B0ED5}" type="pres">
      <dgm:prSet presAssocID="{1A08146F-9493-4B65-8A42-4D2B0E0FE5C5}" presName="Triangle" presStyleLbl="alignNode1" presStyleIdx="3" presStyleCnt="11"/>
      <dgm:spPr>
        <a:solidFill>
          <a:srgbClr val="AAAAAA"/>
        </a:solidFill>
      </dgm:spPr>
    </dgm:pt>
    <dgm:pt modelId="{313FD6C9-04F9-42AA-8F31-22EE00F3C9A9}" type="pres">
      <dgm:prSet presAssocID="{8AFB2220-46A8-4FAC-AF04-568ED42F59B8}" presName="sibTrans" presStyleCnt="0"/>
      <dgm:spPr/>
    </dgm:pt>
    <dgm:pt modelId="{1CEECD4A-FBD9-46BB-83E6-7AA3B38845E4}" type="pres">
      <dgm:prSet presAssocID="{8AFB2220-46A8-4FAC-AF04-568ED42F59B8}" presName="space" presStyleCnt="0"/>
      <dgm:spPr/>
    </dgm:pt>
    <dgm:pt modelId="{2407DEBD-DB64-4E94-A350-9B85056B8F5E}" type="pres">
      <dgm:prSet presAssocID="{E1545127-6513-4A12-BB14-59C4FCE790A7}" presName="composite" presStyleCnt="0"/>
      <dgm:spPr/>
    </dgm:pt>
    <dgm:pt modelId="{DF6D6C1E-196F-40EB-A264-57E91E98720A}" type="pres">
      <dgm:prSet presAssocID="{E1545127-6513-4A12-BB14-59C4FCE790A7}" presName="LShape" presStyleLbl="alignNode1" presStyleIdx="4" presStyleCnt="11"/>
      <dgm:spPr>
        <a:solidFill>
          <a:srgbClr val="AAAAAA"/>
        </a:solidFill>
      </dgm:spPr>
    </dgm:pt>
    <dgm:pt modelId="{0CD43DE5-A8EE-43D7-971B-707E3B71B17B}" type="pres">
      <dgm:prSet presAssocID="{E1545127-6513-4A12-BB14-59C4FCE790A7}" presName="ParentText" presStyleLbl="revTx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5D33085-571E-403F-88AA-8BE5C1DD0447}" type="pres">
      <dgm:prSet presAssocID="{E1545127-6513-4A12-BB14-59C4FCE790A7}" presName="Triangle" presStyleLbl="alignNode1" presStyleIdx="5" presStyleCnt="11"/>
      <dgm:spPr>
        <a:solidFill>
          <a:srgbClr val="AAAAAA"/>
        </a:solidFill>
      </dgm:spPr>
    </dgm:pt>
    <dgm:pt modelId="{EAFD30A3-6536-4B3E-B75A-4B32DED46908}" type="pres">
      <dgm:prSet presAssocID="{A6AA7C73-B9D4-49C3-A938-0201A8D2CA57}" presName="sibTrans" presStyleCnt="0"/>
      <dgm:spPr/>
    </dgm:pt>
    <dgm:pt modelId="{FE1B50CA-9A0C-44A4-84F6-EF55774F9755}" type="pres">
      <dgm:prSet presAssocID="{A6AA7C73-B9D4-49C3-A938-0201A8D2CA57}" presName="space" presStyleCnt="0"/>
      <dgm:spPr/>
    </dgm:pt>
    <dgm:pt modelId="{08BB40E0-A302-455C-97BE-ACB1B6CBE362}" type="pres">
      <dgm:prSet presAssocID="{18F2B2D4-9258-4C53-8C67-29F6B01530B9}" presName="composite" presStyleCnt="0"/>
      <dgm:spPr/>
    </dgm:pt>
    <dgm:pt modelId="{42333D41-315A-415E-8C82-0AEBECDA70F5}" type="pres">
      <dgm:prSet presAssocID="{18F2B2D4-9258-4C53-8C67-29F6B01530B9}" presName="LShape" presStyleLbl="alignNode1" presStyleIdx="6" presStyleCnt="11"/>
      <dgm:spPr>
        <a:solidFill>
          <a:srgbClr val="AAAAAA"/>
        </a:solidFill>
        <a:ln>
          <a:noFill/>
        </a:ln>
      </dgm:spPr>
    </dgm:pt>
    <dgm:pt modelId="{51C27C94-7799-41A3-8B7E-825EA79F4808}" type="pres">
      <dgm:prSet presAssocID="{18F2B2D4-9258-4C53-8C67-29F6B01530B9}" presName="ParentText" presStyleLbl="revTx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81E8134-F31E-44E9-A071-1C76B61857F0}" type="pres">
      <dgm:prSet presAssocID="{18F2B2D4-9258-4C53-8C67-29F6B01530B9}" presName="Triangle" presStyleLbl="alignNode1" presStyleIdx="7" presStyleCnt="11"/>
      <dgm:spPr>
        <a:solidFill>
          <a:srgbClr val="AAAAAA"/>
        </a:solidFill>
        <a:ln>
          <a:noFill/>
        </a:ln>
      </dgm:spPr>
    </dgm:pt>
    <dgm:pt modelId="{247B29DE-CDD3-46A8-9E5E-2BABD9BE8023}" type="pres">
      <dgm:prSet presAssocID="{E13BC656-1FC0-40A0-9015-6AB2204CC02A}" presName="sibTrans" presStyleCnt="0"/>
      <dgm:spPr/>
    </dgm:pt>
    <dgm:pt modelId="{0F4B66D5-7B17-45AD-9736-CF6B84DDE4A4}" type="pres">
      <dgm:prSet presAssocID="{E13BC656-1FC0-40A0-9015-6AB2204CC02A}" presName="space" presStyleCnt="0"/>
      <dgm:spPr/>
    </dgm:pt>
    <dgm:pt modelId="{B20A32D4-D785-470D-98C5-B13C611FFF78}" type="pres">
      <dgm:prSet presAssocID="{FCE86ADE-4ADF-4B6C-B531-D1CBA117FA81}" presName="composite" presStyleCnt="0"/>
      <dgm:spPr/>
    </dgm:pt>
    <dgm:pt modelId="{FEAA6CDE-442B-4323-AC1B-6232CE1F9432}" type="pres">
      <dgm:prSet presAssocID="{FCE86ADE-4ADF-4B6C-B531-D1CBA117FA81}" presName="LShape" presStyleLbl="alignNode1" presStyleIdx="8" presStyleCnt="11"/>
      <dgm:spPr>
        <a:solidFill>
          <a:srgbClr val="4472C4"/>
        </a:solidFill>
      </dgm:spPr>
    </dgm:pt>
    <dgm:pt modelId="{55880EB2-42A3-4456-AC07-7FED51943266}" type="pres">
      <dgm:prSet presAssocID="{FCE86ADE-4ADF-4B6C-B531-D1CBA117FA81}" presName="ParentText" presStyleLbl="revTx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05065AB-414F-43A3-ABE8-98ACDB9F0FA8}" type="pres">
      <dgm:prSet presAssocID="{FCE86ADE-4ADF-4B6C-B531-D1CBA117FA81}" presName="Triangle" presStyleLbl="alignNode1" presStyleIdx="9" presStyleCnt="11"/>
      <dgm:spPr>
        <a:solidFill>
          <a:srgbClr val="4472C4"/>
        </a:solidFill>
      </dgm:spPr>
    </dgm:pt>
    <dgm:pt modelId="{7D1F735A-4883-424E-BD94-E4FEF1282D8B}" type="pres">
      <dgm:prSet presAssocID="{D5822BBB-EE05-468F-B8DA-B6C3C64F0A90}" presName="sibTrans" presStyleCnt="0"/>
      <dgm:spPr/>
    </dgm:pt>
    <dgm:pt modelId="{6B3AAC06-04DD-45E8-A7F2-D3872378EAC7}" type="pres">
      <dgm:prSet presAssocID="{D5822BBB-EE05-468F-B8DA-B6C3C64F0A90}" presName="space" presStyleCnt="0"/>
      <dgm:spPr/>
    </dgm:pt>
    <dgm:pt modelId="{02CAADA9-F721-4C9F-A972-C4DF25453EE5}" type="pres">
      <dgm:prSet presAssocID="{F4CE7092-9EB3-43B3-9E89-41B9F79ED4E5}" presName="composite" presStyleCnt="0"/>
      <dgm:spPr/>
    </dgm:pt>
    <dgm:pt modelId="{FAE52270-CD93-43E1-A769-096C19E7C545}" type="pres">
      <dgm:prSet presAssocID="{F4CE7092-9EB3-43B3-9E89-41B9F79ED4E5}" presName="LShape" presStyleLbl="alignNode1" presStyleIdx="10" presStyleCnt="11"/>
      <dgm:spPr/>
    </dgm:pt>
    <dgm:pt modelId="{47AED2FF-E8E6-431A-A2F0-86C7768D9C6E}" type="pres">
      <dgm:prSet presAssocID="{F4CE7092-9EB3-43B3-9E89-41B9F79ED4E5}" presName="ParentText" presStyleLbl="revTx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594377AA-0FCD-4D13-984C-2F1A109B9062}" type="presOf" srcId="{E1545127-6513-4A12-BB14-59C4FCE790A7}" destId="{0CD43DE5-A8EE-43D7-971B-707E3B71B17B}" srcOrd="0" destOrd="0" presId="urn:microsoft.com/office/officeart/2009/3/layout/StepUpProcess"/>
    <dgm:cxn modelId="{2C3E39D1-F11B-45CF-8FE4-CAB95298FA38}" type="presOf" srcId="{FCE86ADE-4ADF-4B6C-B531-D1CBA117FA81}" destId="{55880EB2-42A3-4456-AC07-7FED51943266}" srcOrd="0" destOrd="0" presId="urn:microsoft.com/office/officeart/2009/3/layout/StepUpProcess"/>
    <dgm:cxn modelId="{BD5A091E-0660-42BE-9DEE-B967E2C0C6C8}" srcId="{23B41C5B-723C-45BB-9E4A-F2A6B8294B2E}" destId="{F4CE7092-9EB3-43B3-9E89-41B9F79ED4E5}" srcOrd="5" destOrd="0" parTransId="{7BEBC4E1-F037-43AC-BE5F-04BD16496070}" sibTransId="{78A664AD-CA42-498B-A583-F5141AD82AF0}"/>
    <dgm:cxn modelId="{B82E9267-B729-4366-A87B-89BCFE816907}" srcId="{23B41C5B-723C-45BB-9E4A-F2A6B8294B2E}" destId="{1A08146F-9493-4B65-8A42-4D2B0E0FE5C5}" srcOrd="1" destOrd="0" parTransId="{172E0D90-660A-410B-84C1-0150C5EE6A99}" sibTransId="{8AFB2220-46A8-4FAC-AF04-568ED42F59B8}"/>
    <dgm:cxn modelId="{9607C16D-AC92-419B-BEFD-2DEA83C5A60A}" srcId="{23B41C5B-723C-45BB-9E4A-F2A6B8294B2E}" destId="{FCE86ADE-4ADF-4B6C-B531-D1CBA117FA81}" srcOrd="4" destOrd="0" parTransId="{96C8AD58-81C7-457E-8182-E6E9DCEC0156}" sibTransId="{D5822BBB-EE05-468F-B8DA-B6C3C64F0A90}"/>
    <dgm:cxn modelId="{DDEA6C23-BBA6-4CFC-A9A5-FACA9BC36317}" type="presOf" srcId="{18F2B2D4-9258-4C53-8C67-29F6B01530B9}" destId="{51C27C94-7799-41A3-8B7E-825EA79F4808}" srcOrd="0" destOrd="0" presId="urn:microsoft.com/office/officeart/2009/3/layout/StepUpProcess"/>
    <dgm:cxn modelId="{2FC183FF-98EF-4791-A674-3144E429264F}" type="presOf" srcId="{23B41C5B-723C-45BB-9E4A-F2A6B8294B2E}" destId="{C1E9D36F-9F77-4002-8A37-4640653BFF18}" srcOrd="0" destOrd="0" presId="urn:microsoft.com/office/officeart/2009/3/layout/StepUpProcess"/>
    <dgm:cxn modelId="{C66736C4-0FFF-4FFF-A206-BE1266B920D1}" type="presOf" srcId="{1A08146F-9493-4B65-8A42-4D2B0E0FE5C5}" destId="{9B0E1C53-B95A-4BEE-A89F-36FFC3B12398}" srcOrd="0" destOrd="0" presId="urn:microsoft.com/office/officeart/2009/3/layout/StepUpProcess"/>
    <dgm:cxn modelId="{48E5E20E-7F5E-446D-B541-B4E5100F0C84}" type="presOf" srcId="{F4CE7092-9EB3-43B3-9E89-41B9F79ED4E5}" destId="{47AED2FF-E8E6-431A-A2F0-86C7768D9C6E}" srcOrd="0" destOrd="0" presId="urn:microsoft.com/office/officeart/2009/3/layout/StepUpProcess"/>
    <dgm:cxn modelId="{3718446F-B342-452A-BBCF-FA0AAA84EB54}" srcId="{23B41C5B-723C-45BB-9E4A-F2A6B8294B2E}" destId="{18F2B2D4-9258-4C53-8C67-29F6B01530B9}" srcOrd="3" destOrd="0" parTransId="{A85E092A-4BA0-4564-AF8B-A1069F1F6CC6}" sibTransId="{E13BC656-1FC0-40A0-9015-6AB2204CC02A}"/>
    <dgm:cxn modelId="{89CBEDBD-C316-4474-A5A3-2690AEF40440}" type="presOf" srcId="{BEA41723-D9FD-48E8-AB7D-0C456F0CED20}" destId="{B5C120FE-C3FE-4ABB-B64B-A2C687066B89}" srcOrd="0" destOrd="0" presId="urn:microsoft.com/office/officeart/2009/3/layout/StepUpProcess"/>
    <dgm:cxn modelId="{32A5DB63-7958-483D-AC01-05FAF084D3DE}" srcId="{23B41C5B-723C-45BB-9E4A-F2A6B8294B2E}" destId="{BEA41723-D9FD-48E8-AB7D-0C456F0CED20}" srcOrd="0" destOrd="0" parTransId="{C05CCC2F-61B5-4B7F-8F70-D2F3C20706C8}" sibTransId="{3E5A983E-5C45-4FBE-8E7A-6F4F836068BF}"/>
    <dgm:cxn modelId="{D7E03842-7E1A-41F9-A38D-E0B3BEF84BE3}" srcId="{23B41C5B-723C-45BB-9E4A-F2A6B8294B2E}" destId="{E1545127-6513-4A12-BB14-59C4FCE790A7}" srcOrd="2" destOrd="0" parTransId="{4D71E5EA-E85E-47C7-84F1-C7D676797247}" sibTransId="{A6AA7C73-B9D4-49C3-A938-0201A8D2CA57}"/>
    <dgm:cxn modelId="{C2C86658-A5A5-4460-AB60-234882B7A332}" type="presParOf" srcId="{C1E9D36F-9F77-4002-8A37-4640653BFF18}" destId="{EECD1DC1-1970-4926-A69F-57D4FA7D7DCA}" srcOrd="0" destOrd="0" presId="urn:microsoft.com/office/officeart/2009/3/layout/StepUpProcess"/>
    <dgm:cxn modelId="{317605D3-7C96-4FFE-A3A2-29F7423E10BC}" type="presParOf" srcId="{EECD1DC1-1970-4926-A69F-57D4FA7D7DCA}" destId="{0097CC84-15DF-4544-944B-769EB7F4FE60}" srcOrd="0" destOrd="0" presId="urn:microsoft.com/office/officeart/2009/3/layout/StepUpProcess"/>
    <dgm:cxn modelId="{B95AE4B5-6B73-4EAB-9695-C3B8A9840962}" type="presParOf" srcId="{EECD1DC1-1970-4926-A69F-57D4FA7D7DCA}" destId="{B5C120FE-C3FE-4ABB-B64B-A2C687066B89}" srcOrd="1" destOrd="0" presId="urn:microsoft.com/office/officeart/2009/3/layout/StepUpProcess"/>
    <dgm:cxn modelId="{9D549CF2-EEEE-4C37-9AFB-465AB2B71E39}" type="presParOf" srcId="{EECD1DC1-1970-4926-A69F-57D4FA7D7DCA}" destId="{6281E63A-05A1-4685-AF65-303108E14CAB}" srcOrd="2" destOrd="0" presId="urn:microsoft.com/office/officeart/2009/3/layout/StepUpProcess"/>
    <dgm:cxn modelId="{E9297DF3-AA5F-4D3A-9FD5-D4468206704E}" type="presParOf" srcId="{C1E9D36F-9F77-4002-8A37-4640653BFF18}" destId="{A28C02DB-CADD-4E2A-9617-6AA29954029B}" srcOrd="1" destOrd="0" presId="urn:microsoft.com/office/officeart/2009/3/layout/StepUpProcess"/>
    <dgm:cxn modelId="{E30B566C-7468-41C5-AF41-A34B9FFA7D42}" type="presParOf" srcId="{A28C02DB-CADD-4E2A-9617-6AA29954029B}" destId="{0ED04644-4FFE-415B-A8D5-C410B4E46343}" srcOrd="0" destOrd="0" presId="urn:microsoft.com/office/officeart/2009/3/layout/StepUpProcess"/>
    <dgm:cxn modelId="{CD979514-8957-4AC6-A147-253AC2AEAF24}" type="presParOf" srcId="{C1E9D36F-9F77-4002-8A37-4640653BFF18}" destId="{021449F6-EB90-4D97-B0F2-503F63D9BA53}" srcOrd="2" destOrd="0" presId="urn:microsoft.com/office/officeart/2009/3/layout/StepUpProcess"/>
    <dgm:cxn modelId="{17257FDB-E073-48B8-908C-5123E1815E7F}" type="presParOf" srcId="{021449F6-EB90-4D97-B0F2-503F63D9BA53}" destId="{FEBDFC27-7C23-438E-9374-43ACD5263D8D}" srcOrd="0" destOrd="0" presId="urn:microsoft.com/office/officeart/2009/3/layout/StepUpProcess"/>
    <dgm:cxn modelId="{A9FD127A-7D54-4F57-A36E-71F24C6D8909}" type="presParOf" srcId="{021449F6-EB90-4D97-B0F2-503F63D9BA53}" destId="{9B0E1C53-B95A-4BEE-A89F-36FFC3B12398}" srcOrd="1" destOrd="0" presId="urn:microsoft.com/office/officeart/2009/3/layout/StepUpProcess"/>
    <dgm:cxn modelId="{05076101-67DD-412A-85A7-243820762AD1}" type="presParOf" srcId="{021449F6-EB90-4D97-B0F2-503F63D9BA53}" destId="{537423D9-D4D5-4117-A8E0-DE71F91B0ED5}" srcOrd="2" destOrd="0" presId="urn:microsoft.com/office/officeart/2009/3/layout/StepUpProcess"/>
    <dgm:cxn modelId="{08A91F28-A07F-42EB-A58C-24D45DF8B7FD}" type="presParOf" srcId="{C1E9D36F-9F77-4002-8A37-4640653BFF18}" destId="{313FD6C9-04F9-42AA-8F31-22EE00F3C9A9}" srcOrd="3" destOrd="0" presId="urn:microsoft.com/office/officeart/2009/3/layout/StepUpProcess"/>
    <dgm:cxn modelId="{1C84C547-F1B8-4F19-B05C-9A567BF944AD}" type="presParOf" srcId="{313FD6C9-04F9-42AA-8F31-22EE00F3C9A9}" destId="{1CEECD4A-FBD9-46BB-83E6-7AA3B38845E4}" srcOrd="0" destOrd="0" presId="urn:microsoft.com/office/officeart/2009/3/layout/StepUpProcess"/>
    <dgm:cxn modelId="{2563C489-DE7D-4EB3-863E-2FB00F4A8151}" type="presParOf" srcId="{C1E9D36F-9F77-4002-8A37-4640653BFF18}" destId="{2407DEBD-DB64-4E94-A350-9B85056B8F5E}" srcOrd="4" destOrd="0" presId="urn:microsoft.com/office/officeart/2009/3/layout/StepUpProcess"/>
    <dgm:cxn modelId="{D6CDFFD7-D668-417C-89A4-FECA3773DC0D}" type="presParOf" srcId="{2407DEBD-DB64-4E94-A350-9B85056B8F5E}" destId="{DF6D6C1E-196F-40EB-A264-57E91E98720A}" srcOrd="0" destOrd="0" presId="urn:microsoft.com/office/officeart/2009/3/layout/StepUpProcess"/>
    <dgm:cxn modelId="{22E32689-2501-4ECA-A244-CD15B194B960}" type="presParOf" srcId="{2407DEBD-DB64-4E94-A350-9B85056B8F5E}" destId="{0CD43DE5-A8EE-43D7-971B-707E3B71B17B}" srcOrd="1" destOrd="0" presId="urn:microsoft.com/office/officeart/2009/3/layout/StepUpProcess"/>
    <dgm:cxn modelId="{E8FE72D4-DB82-43E3-AF6A-D6303E1F92A1}" type="presParOf" srcId="{2407DEBD-DB64-4E94-A350-9B85056B8F5E}" destId="{15D33085-571E-403F-88AA-8BE5C1DD0447}" srcOrd="2" destOrd="0" presId="urn:microsoft.com/office/officeart/2009/3/layout/StepUpProcess"/>
    <dgm:cxn modelId="{9DB31CB5-5BBB-4567-951A-206EB388D4A3}" type="presParOf" srcId="{C1E9D36F-9F77-4002-8A37-4640653BFF18}" destId="{EAFD30A3-6536-4B3E-B75A-4B32DED46908}" srcOrd="5" destOrd="0" presId="urn:microsoft.com/office/officeart/2009/3/layout/StepUpProcess"/>
    <dgm:cxn modelId="{9FA35D08-CFC8-4DD2-B7BE-DF19599F3704}" type="presParOf" srcId="{EAFD30A3-6536-4B3E-B75A-4B32DED46908}" destId="{FE1B50CA-9A0C-44A4-84F6-EF55774F9755}" srcOrd="0" destOrd="0" presId="urn:microsoft.com/office/officeart/2009/3/layout/StepUpProcess"/>
    <dgm:cxn modelId="{365ED697-8B75-4FE1-B062-330362BFBA0A}" type="presParOf" srcId="{C1E9D36F-9F77-4002-8A37-4640653BFF18}" destId="{08BB40E0-A302-455C-97BE-ACB1B6CBE362}" srcOrd="6" destOrd="0" presId="urn:microsoft.com/office/officeart/2009/3/layout/StepUpProcess"/>
    <dgm:cxn modelId="{C49E0269-BB03-4C12-975F-2E6EDC83708C}" type="presParOf" srcId="{08BB40E0-A302-455C-97BE-ACB1B6CBE362}" destId="{42333D41-315A-415E-8C82-0AEBECDA70F5}" srcOrd="0" destOrd="0" presId="urn:microsoft.com/office/officeart/2009/3/layout/StepUpProcess"/>
    <dgm:cxn modelId="{51A5628F-1349-4554-A9F8-229F05B10011}" type="presParOf" srcId="{08BB40E0-A302-455C-97BE-ACB1B6CBE362}" destId="{51C27C94-7799-41A3-8B7E-825EA79F4808}" srcOrd="1" destOrd="0" presId="urn:microsoft.com/office/officeart/2009/3/layout/StepUpProcess"/>
    <dgm:cxn modelId="{9B0C79BB-BBFD-43C8-829D-70F809FB4CF2}" type="presParOf" srcId="{08BB40E0-A302-455C-97BE-ACB1B6CBE362}" destId="{581E8134-F31E-44E9-A071-1C76B61857F0}" srcOrd="2" destOrd="0" presId="urn:microsoft.com/office/officeart/2009/3/layout/StepUpProcess"/>
    <dgm:cxn modelId="{7620BFCB-67B7-48ED-8B0B-EE5F3EE0843C}" type="presParOf" srcId="{C1E9D36F-9F77-4002-8A37-4640653BFF18}" destId="{247B29DE-CDD3-46A8-9E5E-2BABD9BE8023}" srcOrd="7" destOrd="0" presId="urn:microsoft.com/office/officeart/2009/3/layout/StepUpProcess"/>
    <dgm:cxn modelId="{B2B3D3CB-2962-4F6F-92BB-5EAB35234A55}" type="presParOf" srcId="{247B29DE-CDD3-46A8-9E5E-2BABD9BE8023}" destId="{0F4B66D5-7B17-45AD-9736-CF6B84DDE4A4}" srcOrd="0" destOrd="0" presId="urn:microsoft.com/office/officeart/2009/3/layout/StepUpProcess"/>
    <dgm:cxn modelId="{17731627-40E0-4B9B-8C50-C1D5A619EB3E}" type="presParOf" srcId="{C1E9D36F-9F77-4002-8A37-4640653BFF18}" destId="{B20A32D4-D785-470D-98C5-B13C611FFF78}" srcOrd="8" destOrd="0" presId="urn:microsoft.com/office/officeart/2009/3/layout/StepUpProcess"/>
    <dgm:cxn modelId="{64B2CEE3-5823-4ED5-BEB8-74C13B150606}" type="presParOf" srcId="{B20A32D4-D785-470D-98C5-B13C611FFF78}" destId="{FEAA6CDE-442B-4323-AC1B-6232CE1F9432}" srcOrd="0" destOrd="0" presId="urn:microsoft.com/office/officeart/2009/3/layout/StepUpProcess"/>
    <dgm:cxn modelId="{79685444-4F49-4DE6-83E8-C7EED32EE3AA}" type="presParOf" srcId="{B20A32D4-D785-470D-98C5-B13C611FFF78}" destId="{55880EB2-42A3-4456-AC07-7FED51943266}" srcOrd="1" destOrd="0" presId="urn:microsoft.com/office/officeart/2009/3/layout/StepUpProcess"/>
    <dgm:cxn modelId="{84DA753F-B9BC-4E27-BF2A-09A745D43BD2}" type="presParOf" srcId="{B20A32D4-D785-470D-98C5-B13C611FFF78}" destId="{905065AB-414F-43A3-ABE8-98ACDB9F0FA8}" srcOrd="2" destOrd="0" presId="urn:microsoft.com/office/officeart/2009/3/layout/StepUpProcess"/>
    <dgm:cxn modelId="{207E15A7-A8D8-4B92-B5C6-A8DF468971D8}" type="presParOf" srcId="{C1E9D36F-9F77-4002-8A37-4640653BFF18}" destId="{7D1F735A-4883-424E-BD94-E4FEF1282D8B}" srcOrd="9" destOrd="0" presId="urn:microsoft.com/office/officeart/2009/3/layout/StepUpProcess"/>
    <dgm:cxn modelId="{AFE4AE62-7C3F-4351-B900-7CE2ECD5307D}" type="presParOf" srcId="{7D1F735A-4883-424E-BD94-E4FEF1282D8B}" destId="{6B3AAC06-04DD-45E8-A7F2-D3872378EAC7}" srcOrd="0" destOrd="0" presId="urn:microsoft.com/office/officeart/2009/3/layout/StepUpProcess"/>
    <dgm:cxn modelId="{0D699B6F-7AC1-4240-89E0-EC5E821C2E93}" type="presParOf" srcId="{C1E9D36F-9F77-4002-8A37-4640653BFF18}" destId="{02CAADA9-F721-4C9F-A972-C4DF25453EE5}" srcOrd="10" destOrd="0" presId="urn:microsoft.com/office/officeart/2009/3/layout/StepUpProcess"/>
    <dgm:cxn modelId="{84E68656-65F0-4DCD-AB7A-EF79ACA84EE9}" type="presParOf" srcId="{02CAADA9-F721-4C9F-A972-C4DF25453EE5}" destId="{FAE52270-CD93-43E1-A769-096C19E7C545}" srcOrd="0" destOrd="0" presId="urn:microsoft.com/office/officeart/2009/3/layout/StepUpProcess"/>
    <dgm:cxn modelId="{F9F7B7A9-98D5-4008-A446-3212812614BD}" type="presParOf" srcId="{02CAADA9-F721-4C9F-A972-C4DF25453EE5}" destId="{47AED2FF-E8E6-431A-A2F0-86C7768D9C6E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3B41C5B-723C-45BB-9E4A-F2A6B8294B2E}" type="doc">
      <dgm:prSet loTypeId="urn:microsoft.com/office/officeart/2009/3/layout/StepUpProcess" loCatId="process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zh-TW" altLang="en-US"/>
        </a:p>
      </dgm:t>
    </dgm:pt>
    <dgm:pt modelId="{BEA41723-D9FD-48E8-AB7D-0C456F0CED20}">
      <dgm:prSet phldrT="[文字]" custT="1"/>
      <dgm:spPr/>
      <dgm:t>
        <a:bodyPr/>
        <a:lstStyle/>
        <a:p>
          <a:r>
            <a:rPr lang="zh-TW" altLang="en-US" sz="1800" dirty="0" smtClean="0"/>
            <a:t>深呼吸</a:t>
          </a:r>
          <a:endParaRPr lang="zh-TW" altLang="en-US" sz="1800" dirty="0"/>
        </a:p>
      </dgm:t>
    </dgm:pt>
    <dgm:pt modelId="{C05CCC2F-61B5-4B7F-8F70-D2F3C20706C8}" type="parTrans" cxnId="{32A5DB63-7958-483D-AC01-05FAF084D3DE}">
      <dgm:prSet/>
      <dgm:spPr/>
      <dgm:t>
        <a:bodyPr/>
        <a:lstStyle/>
        <a:p>
          <a:endParaRPr lang="zh-TW" altLang="en-US"/>
        </a:p>
      </dgm:t>
    </dgm:pt>
    <dgm:pt modelId="{3E5A983E-5C45-4FBE-8E7A-6F4F836068BF}" type="sibTrans" cxnId="{32A5DB63-7958-483D-AC01-05FAF084D3DE}">
      <dgm:prSet/>
      <dgm:spPr/>
      <dgm:t>
        <a:bodyPr/>
        <a:lstStyle/>
        <a:p>
          <a:endParaRPr lang="zh-TW" altLang="en-US"/>
        </a:p>
      </dgm:t>
    </dgm:pt>
    <dgm:pt modelId="{1A08146F-9493-4B65-8A42-4D2B0E0FE5C5}">
      <dgm:prSet phldrT="[文字]"/>
      <dgm:spPr/>
      <dgm:t>
        <a:bodyPr/>
        <a:lstStyle/>
        <a:p>
          <a:r>
            <a:rPr lang="zh-TW" altLang="en-US" dirty="0" smtClean="0"/>
            <a:t>界定問題</a:t>
          </a:r>
          <a:endParaRPr lang="zh-TW" altLang="en-US" dirty="0"/>
        </a:p>
      </dgm:t>
    </dgm:pt>
    <dgm:pt modelId="{172E0D90-660A-410B-84C1-0150C5EE6A99}" type="parTrans" cxnId="{B82E9267-B729-4366-A87B-89BCFE816907}">
      <dgm:prSet/>
      <dgm:spPr/>
      <dgm:t>
        <a:bodyPr/>
        <a:lstStyle/>
        <a:p>
          <a:endParaRPr lang="zh-TW" altLang="en-US"/>
        </a:p>
      </dgm:t>
    </dgm:pt>
    <dgm:pt modelId="{8AFB2220-46A8-4FAC-AF04-568ED42F59B8}" type="sibTrans" cxnId="{B82E9267-B729-4366-A87B-89BCFE816907}">
      <dgm:prSet/>
      <dgm:spPr/>
      <dgm:t>
        <a:bodyPr/>
        <a:lstStyle/>
        <a:p>
          <a:endParaRPr lang="zh-TW" altLang="en-US"/>
        </a:p>
      </dgm:t>
    </dgm:pt>
    <dgm:pt modelId="{E1545127-6513-4A12-BB14-59C4FCE790A7}">
      <dgm:prSet phldrT="[文字]"/>
      <dgm:spPr/>
      <dgm:t>
        <a:bodyPr/>
        <a:lstStyle/>
        <a:p>
          <a:r>
            <a:rPr lang="zh-TW" altLang="en-US" dirty="0" smtClean="0"/>
            <a:t>列出方法</a:t>
          </a:r>
          <a:endParaRPr lang="zh-TW" altLang="en-US" dirty="0"/>
        </a:p>
      </dgm:t>
    </dgm:pt>
    <dgm:pt modelId="{4D71E5EA-E85E-47C7-84F1-C7D676797247}" type="parTrans" cxnId="{D7E03842-7E1A-41F9-A38D-E0B3BEF84BE3}">
      <dgm:prSet/>
      <dgm:spPr/>
      <dgm:t>
        <a:bodyPr/>
        <a:lstStyle/>
        <a:p>
          <a:endParaRPr lang="zh-TW" altLang="en-US"/>
        </a:p>
      </dgm:t>
    </dgm:pt>
    <dgm:pt modelId="{A6AA7C73-B9D4-49C3-A938-0201A8D2CA57}" type="sibTrans" cxnId="{D7E03842-7E1A-41F9-A38D-E0B3BEF84BE3}">
      <dgm:prSet/>
      <dgm:spPr/>
      <dgm:t>
        <a:bodyPr/>
        <a:lstStyle/>
        <a:p>
          <a:endParaRPr lang="zh-TW" altLang="en-US"/>
        </a:p>
      </dgm:t>
    </dgm:pt>
    <dgm:pt modelId="{F4CE7092-9EB3-43B3-9E89-41B9F79ED4E5}">
      <dgm:prSet phldrT="[文字]"/>
      <dgm:spPr/>
      <dgm:t>
        <a:bodyPr/>
        <a:lstStyle/>
        <a:p>
          <a:r>
            <a:rPr lang="zh-TW" altLang="en-US" dirty="0" smtClean="0"/>
            <a:t>回顧</a:t>
          </a:r>
          <a:endParaRPr lang="zh-TW" altLang="en-US" dirty="0"/>
        </a:p>
      </dgm:t>
    </dgm:pt>
    <dgm:pt modelId="{7BEBC4E1-F037-43AC-BE5F-04BD16496070}" type="parTrans" cxnId="{BD5A091E-0660-42BE-9DEE-B967E2C0C6C8}">
      <dgm:prSet/>
      <dgm:spPr/>
      <dgm:t>
        <a:bodyPr/>
        <a:lstStyle/>
        <a:p>
          <a:endParaRPr lang="zh-TW" altLang="en-US"/>
        </a:p>
      </dgm:t>
    </dgm:pt>
    <dgm:pt modelId="{78A664AD-CA42-498B-A583-F5141AD82AF0}" type="sibTrans" cxnId="{BD5A091E-0660-42BE-9DEE-B967E2C0C6C8}">
      <dgm:prSet/>
      <dgm:spPr/>
      <dgm:t>
        <a:bodyPr/>
        <a:lstStyle/>
        <a:p>
          <a:endParaRPr lang="zh-TW" altLang="en-US"/>
        </a:p>
      </dgm:t>
    </dgm:pt>
    <dgm:pt modelId="{18F2B2D4-9258-4C53-8C67-29F6B01530B9}">
      <dgm:prSet phldrT="[文字]"/>
      <dgm:spPr/>
      <dgm:t>
        <a:bodyPr/>
        <a:lstStyle/>
        <a:p>
          <a:r>
            <a:rPr lang="zh-TW" altLang="en-US" dirty="0" smtClean="0"/>
            <a:t>衡量後果</a:t>
          </a:r>
          <a:endParaRPr lang="zh-TW" altLang="en-US" dirty="0"/>
        </a:p>
      </dgm:t>
    </dgm:pt>
    <dgm:pt modelId="{A85E092A-4BA0-4564-AF8B-A1069F1F6CC6}" type="parTrans" cxnId="{3718446F-B342-452A-BBCF-FA0AAA84EB54}">
      <dgm:prSet/>
      <dgm:spPr/>
      <dgm:t>
        <a:bodyPr/>
        <a:lstStyle/>
        <a:p>
          <a:endParaRPr lang="zh-TW" altLang="en-US"/>
        </a:p>
      </dgm:t>
    </dgm:pt>
    <dgm:pt modelId="{E13BC656-1FC0-40A0-9015-6AB2204CC02A}" type="sibTrans" cxnId="{3718446F-B342-452A-BBCF-FA0AAA84EB54}">
      <dgm:prSet/>
      <dgm:spPr/>
      <dgm:t>
        <a:bodyPr/>
        <a:lstStyle/>
        <a:p>
          <a:endParaRPr lang="zh-TW" altLang="en-US"/>
        </a:p>
      </dgm:t>
    </dgm:pt>
    <dgm:pt modelId="{FCE86ADE-4ADF-4B6C-B531-D1CBA117FA81}">
      <dgm:prSet phldrT="[文字]"/>
      <dgm:spPr/>
      <dgm:t>
        <a:bodyPr/>
        <a:lstStyle/>
        <a:p>
          <a:r>
            <a:rPr lang="zh-TW" altLang="en-US" dirty="0" smtClean="0"/>
            <a:t>付諸實行</a:t>
          </a:r>
          <a:endParaRPr lang="zh-TW" altLang="en-US" dirty="0"/>
        </a:p>
      </dgm:t>
    </dgm:pt>
    <dgm:pt modelId="{96C8AD58-81C7-457E-8182-E6E9DCEC0156}" type="parTrans" cxnId="{9607C16D-AC92-419B-BEFD-2DEA83C5A60A}">
      <dgm:prSet/>
      <dgm:spPr/>
      <dgm:t>
        <a:bodyPr/>
        <a:lstStyle/>
        <a:p>
          <a:endParaRPr lang="zh-TW" altLang="en-US"/>
        </a:p>
      </dgm:t>
    </dgm:pt>
    <dgm:pt modelId="{D5822BBB-EE05-468F-B8DA-B6C3C64F0A90}" type="sibTrans" cxnId="{9607C16D-AC92-419B-BEFD-2DEA83C5A60A}">
      <dgm:prSet/>
      <dgm:spPr/>
      <dgm:t>
        <a:bodyPr/>
        <a:lstStyle/>
        <a:p>
          <a:endParaRPr lang="zh-TW" altLang="en-US"/>
        </a:p>
      </dgm:t>
    </dgm:pt>
    <dgm:pt modelId="{C1E9D36F-9F77-4002-8A37-4640653BFF18}" type="pres">
      <dgm:prSet presAssocID="{23B41C5B-723C-45BB-9E4A-F2A6B8294B2E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zh-TW" altLang="en-US"/>
        </a:p>
      </dgm:t>
    </dgm:pt>
    <dgm:pt modelId="{EECD1DC1-1970-4926-A69F-57D4FA7D7DCA}" type="pres">
      <dgm:prSet presAssocID="{BEA41723-D9FD-48E8-AB7D-0C456F0CED20}" presName="composite" presStyleCnt="0"/>
      <dgm:spPr/>
    </dgm:pt>
    <dgm:pt modelId="{0097CC84-15DF-4544-944B-769EB7F4FE60}" type="pres">
      <dgm:prSet presAssocID="{BEA41723-D9FD-48E8-AB7D-0C456F0CED20}" presName="LShape" presStyleLbl="alignNode1" presStyleIdx="0" presStyleCnt="11"/>
      <dgm:spPr/>
    </dgm:pt>
    <dgm:pt modelId="{B5C120FE-C3FE-4ABB-B64B-A2C687066B89}" type="pres">
      <dgm:prSet presAssocID="{BEA41723-D9FD-48E8-AB7D-0C456F0CED20}" presName="ParentText" presStyleLbl="revTx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281E63A-05A1-4685-AF65-303108E14CAB}" type="pres">
      <dgm:prSet presAssocID="{BEA41723-D9FD-48E8-AB7D-0C456F0CED20}" presName="Triangle" presStyleLbl="alignNode1" presStyleIdx="1" presStyleCnt="11"/>
      <dgm:spPr/>
    </dgm:pt>
    <dgm:pt modelId="{A28C02DB-CADD-4E2A-9617-6AA29954029B}" type="pres">
      <dgm:prSet presAssocID="{3E5A983E-5C45-4FBE-8E7A-6F4F836068BF}" presName="sibTrans" presStyleCnt="0"/>
      <dgm:spPr/>
    </dgm:pt>
    <dgm:pt modelId="{0ED04644-4FFE-415B-A8D5-C410B4E46343}" type="pres">
      <dgm:prSet presAssocID="{3E5A983E-5C45-4FBE-8E7A-6F4F836068BF}" presName="space" presStyleCnt="0"/>
      <dgm:spPr/>
    </dgm:pt>
    <dgm:pt modelId="{021449F6-EB90-4D97-B0F2-503F63D9BA53}" type="pres">
      <dgm:prSet presAssocID="{1A08146F-9493-4B65-8A42-4D2B0E0FE5C5}" presName="composite" presStyleCnt="0"/>
      <dgm:spPr/>
    </dgm:pt>
    <dgm:pt modelId="{FEBDFC27-7C23-438E-9374-43ACD5263D8D}" type="pres">
      <dgm:prSet presAssocID="{1A08146F-9493-4B65-8A42-4D2B0E0FE5C5}" presName="LShape" presStyleLbl="alignNode1" presStyleIdx="2" presStyleCnt="11"/>
      <dgm:spPr>
        <a:solidFill>
          <a:srgbClr val="AAAAAA"/>
        </a:solidFill>
      </dgm:spPr>
    </dgm:pt>
    <dgm:pt modelId="{9B0E1C53-B95A-4BEE-A89F-36FFC3B12398}" type="pres">
      <dgm:prSet presAssocID="{1A08146F-9493-4B65-8A42-4D2B0E0FE5C5}" presName="ParentText" presStyleLbl="revTx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37423D9-D4D5-4117-A8E0-DE71F91B0ED5}" type="pres">
      <dgm:prSet presAssocID="{1A08146F-9493-4B65-8A42-4D2B0E0FE5C5}" presName="Triangle" presStyleLbl="alignNode1" presStyleIdx="3" presStyleCnt="11"/>
      <dgm:spPr>
        <a:solidFill>
          <a:srgbClr val="AAAAAA"/>
        </a:solidFill>
      </dgm:spPr>
    </dgm:pt>
    <dgm:pt modelId="{313FD6C9-04F9-42AA-8F31-22EE00F3C9A9}" type="pres">
      <dgm:prSet presAssocID="{8AFB2220-46A8-4FAC-AF04-568ED42F59B8}" presName="sibTrans" presStyleCnt="0"/>
      <dgm:spPr/>
    </dgm:pt>
    <dgm:pt modelId="{1CEECD4A-FBD9-46BB-83E6-7AA3B38845E4}" type="pres">
      <dgm:prSet presAssocID="{8AFB2220-46A8-4FAC-AF04-568ED42F59B8}" presName="space" presStyleCnt="0"/>
      <dgm:spPr/>
    </dgm:pt>
    <dgm:pt modelId="{2407DEBD-DB64-4E94-A350-9B85056B8F5E}" type="pres">
      <dgm:prSet presAssocID="{E1545127-6513-4A12-BB14-59C4FCE790A7}" presName="composite" presStyleCnt="0"/>
      <dgm:spPr/>
    </dgm:pt>
    <dgm:pt modelId="{DF6D6C1E-196F-40EB-A264-57E91E98720A}" type="pres">
      <dgm:prSet presAssocID="{E1545127-6513-4A12-BB14-59C4FCE790A7}" presName="LShape" presStyleLbl="alignNode1" presStyleIdx="4" presStyleCnt="11"/>
      <dgm:spPr>
        <a:solidFill>
          <a:srgbClr val="AAAAAA"/>
        </a:solidFill>
      </dgm:spPr>
    </dgm:pt>
    <dgm:pt modelId="{0CD43DE5-A8EE-43D7-971B-707E3B71B17B}" type="pres">
      <dgm:prSet presAssocID="{E1545127-6513-4A12-BB14-59C4FCE790A7}" presName="ParentText" presStyleLbl="revTx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5D33085-571E-403F-88AA-8BE5C1DD0447}" type="pres">
      <dgm:prSet presAssocID="{E1545127-6513-4A12-BB14-59C4FCE790A7}" presName="Triangle" presStyleLbl="alignNode1" presStyleIdx="5" presStyleCnt="11"/>
      <dgm:spPr>
        <a:solidFill>
          <a:srgbClr val="AAAAAA"/>
        </a:solidFill>
      </dgm:spPr>
    </dgm:pt>
    <dgm:pt modelId="{EAFD30A3-6536-4B3E-B75A-4B32DED46908}" type="pres">
      <dgm:prSet presAssocID="{A6AA7C73-B9D4-49C3-A938-0201A8D2CA57}" presName="sibTrans" presStyleCnt="0"/>
      <dgm:spPr/>
    </dgm:pt>
    <dgm:pt modelId="{FE1B50CA-9A0C-44A4-84F6-EF55774F9755}" type="pres">
      <dgm:prSet presAssocID="{A6AA7C73-B9D4-49C3-A938-0201A8D2CA57}" presName="space" presStyleCnt="0"/>
      <dgm:spPr/>
    </dgm:pt>
    <dgm:pt modelId="{08BB40E0-A302-455C-97BE-ACB1B6CBE362}" type="pres">
      <dgm:prSet presAssocID="{18F2B2D4-9258-4C53-8C67-29F6B01530B9}" presName="composite" presStyleCnt="0"/>
      <dgm:spPr/>
    </dgm:pt>
    <dgm:pt modelId="{42333D41-315A-415E-8C82-0AEBECDA70F5}" type="pres">
      <dgm:prSet presAssocID="{18F2B2D4-9258-4C53-8C67-29F6B01530B9}" presName="LShape" presStyleLbl="alignNode1" presStyleIdx="6" presStyleCnt="11"/>
      <dgm:spPr>
        <a:solidFill>
          <a:srgbClr val="AAAAAA"/>
        </a:solidFill>
        <a:ln>
          <a:noFill/>
        </a:ln>
      </dgm:spPr>
    </dgm:pt>
    <dgm:pt modelId="{51C27C94-7799-41A3-8B7E-825EA79F4808}" type="pres">
      <dgm:prSet presAssocID="{18F2B2D4-9258-4C53-8C67-29F6B01530B9}" presName="ParentText" presStyleLbl="revTx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81E8134-F31E-44E9-A071-1C76B61857F0}" type="pres">
      <dgm:prSet presAssocID="{18F2B2D4-9258-4C53-8C67-29F6B01530B9}" presName="Triangle" presStyleLbl="alignNode1" presStyleIdx="7" presStyleCnt="11"/>
      <dgm:spPr>
        <a:solidFill>
          <a:srgbClr val="AAAAAA"/>
        </a:solidFill>
        <a:ln>
          <a:noFill/>
        </a:ln>
      </dgm:spPr>
    </dgm:pt>
    <dgm:pt modelId="{247B29DE-CDD3-46A8-9E5E-2BABD9BE8023}" type="pres">
      <dgm:prSet presAssocID="{E13BC656-1FC0-40A0-9015-6AB2204CC02A}" presName="sibTrans" presStyleCnt="0"/>
      <dgm:spPr/>
    </dgm:pt>
    <dgm:pt modelId="{0F4B66D5-7B17-45AD-9736-CF6B84DDE4A4}" type="pres">
      <dgm:prSet presAssocID="{E13BC656-1FC0-40A0-9015-6AB2204CC02A}" presName="space" presStyleCnt="0"/>
      <dgm:spPr/>
    </dgm:pt>
    <dgm:pt modelId="{B20A32D4-D785-470D-98C5-B13C611FFF78}" type="pres">
      <dgm:prSet presAssocID="{FCE86ADE-4ADF-4B6C-B531-D1CBA117FA81}" presName="composite" presStyleCnt="0"/>
      <dgm:spPr/>
    </dgm:pt>
    <dgm:pt modelId="{FEAA6CDE-442B-4323-AC1B-6232CE1F9432}" type="pres">
      <dgm:prSet presAssocID="{FCE86ADE-4ADF-4B6C-B531-D1CBA117FA81}" presName="LShape" presStyleLbl="alignNode1" presStyleIdx="8" presStyleCnt="11"/>
      <dgm:spPr>
        <a:solidFill>
          <a:srgbClr val="AAAAAA"/>
        </a:solidFill>
      </dgm:spPr>
    </dgm:pt>
    <dgm:pt modelId="{55880EB2-42A3-4456-AC07-7FED51943266}" type="pres">
      <dgm:prSet presAssocID="{FCE86ADE-4ADF-4B6C-B531-D1CBA117FA81}" presName="ParentText" presStyleLbl="revTx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05065AB-414F-43A3-ABE8-98ACDB9F0FA8}" type="pres">
      <dgm:prSet presAssocID="{FCE86ADE-4ADF-4B6C-B531-D1CBA117FA81}" presName="Triangle" presStyleLbl="alignNode1" presStyleIdx="9" presStyleCnt="11"/>
      <dgm:spPr>
        <a:solidFill>
          <a:srgbClr val="AAAAAA"/>
        </a:solidFill>
      </dgm:spPr>
    </dgm:pt>
    <dgm:pt modelId="{7D1F735A-4883-424E-BD94-E4FEF1282D8B}" type="pres">
      <dgm:prSet presAssocID="{D5822BBB-EE05-468F-B8DA-B6C3C64F0A90}" presName="sibTrans" presStyleCnt="0"/>
      <dgm:spPr/>
    </dgm:pt>
    <dgm:pt modelId="{6B3AAC06-04DD-45E8-A7F2-D3872378EAC7}" type="pres">
      <dgm:prSet presAssocID="{D5822BBB-EE05-468F-B8DA-B6C3C64F0A90}" presName="space" presStyleCnt="0"/>
      <dgm:spPr/>
    </dgm:pt>
    <dgm:pt modelId="{02CAADA9-F721-4C9F-A972-C4DF25453EE5}" type="pres">
      <dgm:prSet presAssocID="{F4CE7092-9EB3-43B3-9E89-41B9F79ED4E5}" presName="composite" presStyleCnt="0"/>
      <dgm:spPr/>
    </dgm:pt>
    <dgm:pt modelId="{FAE52270-CD93-43E1-A769-096C19E7C545}" type="pres">
      <dgm:prSet presAssocID="{F4CE7092-9EB3-43B3-9E89-41B9F79ED4E5}" presName="LShape" presStyleLbl="alignNode1" presStyleIdx="10" presStyleCnt="11"/>
      <dgm:spPr>
        <a:solidFill>
          <a:srgbClr val="7030A0"/>
        </a:solidFill>
      </dgm:spPr>
    </dgm:pt>
    <dgm:pt modelId="{47AED2FF-E8E6-431A-A2F0-86C7768D9C6E}" type="pres">
      <dgm:prSet presAssocID="{F4CE7092-9EB3-43B3-9E89-41B9F79ED4E5}" presName="ParentText" presStyleLbl="revTx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6778EF4C-3BC4-407B-B695-23AF9884B6A7}" type="presOf" srcId="{FCE86ADE-4ADF-4B6C-B531-D1CBA117FA81}" destId="{55880EB2-42A3-4456-AC07-7FED51943266}" srcOrd="0" destOrd="0" presId="urn:microsoft.com/office/officeart/2009/3/layout/StepUpProcess"/>
    <dgm:cxn modelId="{BD5A091E-0660-42BE-9DEE-B967E2C0C6C8}" srcId="{23B41C5B-723C-45BB-9E4A-F2A6B8294B2E}" destId="{F4CE7092-9EB3-43B3-9E89-41B9F79ED4E5}" srcOrd="5" destOrd="0" parTransId="{7BEBC4E1-F037-43AC-BE5F-04BD16496070}" sibTransId="{78A664AD-CA42-498B-A583-F5141AD82AF0}"/>
    <dgm:cxn modelId="{B82E9267-B729-4366-A87B-89BCFE816907}" srcId="{23B41C5B-723C-45BB-9E4A-F2A6B8294B2E}" destId="{1A08146F-9493-4B65-8A42-4D2B0E0FE5C5}" srcOrd="1" destOrd="0" parTransId="{172E0D90-660A-410B-84C1-0150C5EE6A99}" sibTransId="{8AFB2220-46A8-4FAC-AF04-568ED42F59B8}"/>
    <dgm:cxn modelId="{A6BC3B8C-5383-4384-BF97-F79950C2F856}" type="presOf" srcId="{18F2B2D4-9258-4C53-8C67-29F6B01530B9}" destId="{51C27C94-7799-41A3-8B7E-825EA79F4808}" srcOrd="0" destOrd="0" presId="urn:microsoft.com/office/officeart/2009/3/layout/StepUpProcess"/>
    <dgm:cxn modelId="{9607C16D-AC92-419B-BEFD-2DEA83C5A60A}" srcId="{23B41C5B-723C-45BB-9E4A-F2A6B8294B2E}" destId="{FCE86ADE-4ADF-4B6C-B531-D1CBA117FA81}" srcOrd="4" destOrd="0" parTransId="{96C8AD58-81C7-457E-8182-E6E9DCEC0156}" sibTransId="{D5822BBB-EE05-468F-B8DA-B6C3C64F0A90}"/>
    <dgm:cxn modelId="{4083F47A-1CC5-4881-8FAD-ADFC5FB08C66}" type="presOf" srcId="{1A08146F-9493-4B65-8A42-4D2B0E0FE5C5}" destId="{9B0E1C53-B95A-4BEE-A89F-36FFC3B12398}" srcOrd="0" destOrd="0" presId="urn:microsoft.com/office/officeart/2009/3/layout/StepUpProcess"/>
    <dgm:cxn modelId="{78D76C3D-0FD0-4867-AB7E-A80E5C243CD8}" type="presOf" srcId="{E1545127-6513-4A12-BB14-59C4FCE790A7}" destId="{0CD43DE5-A8EE-43D7-971B-707E3B71B17B}" srcOrd="0" destOrd="0" presId="urn:microsoft.com/office/officeart/2009/3/layout/StepUpProcess"/>
    <dgm:cxn modelId="{856BF65E-789E-4119-BB0C-2D8152DEB229}" type="presOf" srcId="{23B41C5B-723C-45BB-9E4A-F2A6B8294B2E}" destId="{C1E9D36F-9F77-4002-8A37-4640653BFF18}" srcOrd="0" destOrd="0" presId="urn:microsoft.com/office/officeart/2009/3/layout/StepUpProcess"/>
    <dgm:cxn modelId="{B83C9B39-6EE3-4F26-B06F-1C19B83B498C}" type="presOf" srcId="{BEA41723-D9FD-48E8-AB7D-0C456F0CED20}" destId="{B5C120FE-C3FE-4ABB-B64B-A2C687066B89}" srcOrd="0" destOrd="0" presId="urn:microsoft.com/office/officeart/2009/3/layout/StepUpProcess"/>
    <dgm:cxn modelId="{A0E8814A-3BDA-4BCA-8A35-BA8E7438CD22}" type="presOf" srcId="{F4CE7092-9EB3-43B3-9E89-41B9F79ED4E5}" destId="{47AED2FF-E8E6-431A-A2F0-86C7768D9C6E}" srcOrd="0" destOrd="0" presId="urn:microsoft.com/office/officeart/2009/3/layout/StepUpProcess"/>
    <dgm:cxn modelId="{3718446F-B342-452A-BBCF-FA0AAA84EB54}" srcId="{23B41C5B-723C-45BB-9E4A-F2A6B8294B2E}" destId="{18F2B2D4-9258-4C53-8C67-29F6B01530B9}" srcOrd="3" destOrd="0" parTransId="{A85E092A-4BA0-4564-AF8B-A1069F1F6CC6}" sibTransId="{E13BC656-1FC0-40A0-9015-6AB2204CC02A}"/>
    <dgm:cxn modelId="{32A5DB63-7958-483D-AC01-05FAF084D3DE}" srcId="{23B41C5B-723C-45BB-9E4A-F2A6B8294B2E}" destId="{BEA41723-D9FD-48E8-AB7D-0C456F0CED20}" srcOrd="0" destOrd="0" parTransId="{C05CCC2F-61B5-4B7F-8F70-D2F3C20706C8}" sibTransId="{3E5A983E-5C45-4FBE-8E7A-6F4F836068BF}"/>
    <dgm:cxn modelId="{D7E03842-7E1A-41F9-A38D-E0B3BEF84BE3}" srcId="{23B41C5B-723C-45BB-9E4A-F2A6B8294B2E}" destId="{E1545127-6513-4A12-BB14-59C4FCE790A7}" srcOrd="2" destOrd="0" parTransId="{4D71E5EA-E85E-47C7-84F1-C7D676797247}" sibTransId="{A6AA7C73-B9D4-49C3-A938-0201A8D2CA57}"/>
    <dgm:cxn modelId="{A244FE5D-BBB5-499C-AB56-49307B86A071}" type="presParOf" srcId="{C1E9D36F-9F77-4002-8A37-4640653BFF18}" destId="{EECD1DC1-1970-4926-A69F-57D4FA7D7DCA}" srcOrd="0" destOrd="0" presId="urn:microsoft.com/office/officeart/2009/3/layout/StepUpProcess"/>
    <dgm:cxn modelId="{8A1B6A21-C634-4B2C-B30A-CF207CD96571}" type="presParOf" srcId="{EECD1DC1-1970-4926-A69F-57D4FA7D7DCA}" destId="{0097CC84-15DF-4544-944B-769EB7F4FE60}" srcOrd="0" destOrd="0" presId="urn:microsoft.com/office/officeart/2009/3/layout/StepUpProcess"/>
    <dgm:cxn modelId="{B6365FF0-5B45-41D3-8640-F6FF3B75E1D0}" type="presParOf" srcId="{EECD1DC1-1970-4926-A69F-57D4FA7D7DCA}" destId="{B5C120FE-C3FE-4ABB-B64B-A2C687066B89}" srcOrd="1" destOrd="0" presId="urn:microsoft.com/office/officeart/2009/3/layout/StepUpProcess"/>
    <dgm:cxn modelId="{0B8D49AA-19CF-42E2-B44F-122620B5209C}" type="presParOf" srcId="{EECD1DC1-1970-4926-A69F-57D4FA7D7DCA}" destId="{6281E63A-05A1-4685-AF65-303108E14CAB}" srcOrd="2" destOrd="0" presId="urn:microsoft.com/office/officeart/2009/3/layout/StepUpProcess"/>
    <dgm:cxn modelId="{12F1FD49-6837-4556-9F2C-386037487CFF}" type="presParOf" srcId="{C1E9D36F-9F77-4002-8A37-4640653BFF18}" destId="{A28C02DB-CADD-4E2A-9617-6AA29954029B}" srcOrd="1" destOrd="0" presId="urn:microsoft.com/office/officeart/2009/3/layout/StepUpProcess"/>
    <dgm:cxn modelId="{455A6441-DE46-4829-B6C5-0B9A4EA4AB11}" type="presParOf" srcId="{A28C02DB-CADD-4E2A-9617-6AA29954029B}" destId="{0ED04644-4FFE-415B-A8D5-C410B4E46343}" srcOrd="0" destOrd="0" presId="urn:microsoft.com/office/officeart/2009/3/layout/StepUpProcess"/>
    <dgm:cxn modelId="{A1AE04F3-F315-4A46-B7DF-40E32B7F951C}" type="presParOf" srcId="{C1E9D36F-9F77-4002-8A37-4640653BFF18}" destId="{021449F6-EB90-4D97-B0F2-503F63D9BA53}" srcOrd="2" destOrd="0" presId="urn:microsoft.com/office/officeart/2009/3/layout/StepUpProcess"/>
    <dgm:cxn modelId="{DBBA6B3A-0A40-4578-960A-868C7C234257}" type="presParOf" srcId="{021449F6-EB90-4D97-B0F2-503F63D9BA53}" destId="{FEBDFC27-7C23-438E-9374-43ACD5263D8D}" srcOrd="0" destOrd="0" presId="urn:microsoft.com/office/officeart/2009/3/layout/StepUpProcess"/>
    <dgm:cxn modelId="{7AAAA95B-16F4-4336-A497-A1BA27E39CBA}" type="presParOf" srcId="{021449F6-EB90-4D97-B0F2-503F63D9BA53}" destId="{9B0E1C53-B95A-4BEE-A89F-36FFC3B12398}" srcOrd="1" destOrd="0" presId="urn:microsoft.com/office/officeart/2009/3/layout/StepUpProcess"/>
    <dgm:cxn modelId="{7CAE768A-3338-44C3-BD3F-098489210DB3}" type="presParOf" srcId="{021449F6-EB90-4D97-B0F2-503F63D9BA53}" destId="{537423D9-D4D5-4117-A8E0-DE71F91B0ED5}" srcOrd="2" destOrd="0" presId="urn:microsoft.com/office/officeart/2009/3/layout/StepUpProcess"/>
    <dgm:cxn modelId="{0965389E-9167-4181-9909-69D208A253CF}" type="presParOf" srcId="{C1E9D36F-9F77-4002-8A37-4640653BFF18}" destId="{313FD6C9-04F9-42AA-8F31-22EE00F3C9A9}" srcOrd="3" destOrd="0" presId="urn:microsoft.com/office/officeart/2009/3/layout/StepUpProcess"/>
    <dgm:cxn modelId="{0C4CDF68-AB49-44BF-BBC8-E44BE64A22FE}" type="presParOf" srcId="{313FD6C9-04F9-42AA-8F31-22EE00F3C9A9}" destId="{1CEECD4A-FBD9-46BB-83E6-7AA3B38845E4}" srcOrd="0" destOrd="0" presId="urn:microsoft.com/office/officeart/2009/3/layout/StepUpProcess"/>
    <dgm:cxn modelId="{B4CE4789-A26C-4487-8C88-AACDB25EF331}" type="presParOf" srcId="{C1E9D36F-9F77-4002-8A37-4640653BFF18}" destId="{2407DEBD-DB64-4E94-A350-9B85056B8F5E}" srcOrd="4" destOrd="0" presId="urn:microsoft.com/office/officeart/2009/3/layout/StepUpProcess"/>
    <dgm:cxn modelId="{70F6825D-B556-48C6-9885-8E47E276A4EC}" type="presParOf" srcId="{2407DEBD-DB64-4E94-A350-9B85056B8F5E}" destId="{DF6D6C1E-196F-40EB-A264-57E91E98720A}" srcOrd="0" destOrd="0" presId="urn:microsoft.com/office/officeart/2009/3/layout/StepUpProcess"/>
    <dgm:cxn modelId="{8234C1CC-415C-4DB2-9F1C-88353B299128}" type="presParOf" srcId="{2407DEBD-DB64-4E94-A350-9B85056B8F5E}" destId="{0CD43DE5-A8EE-43D7-971B-707E3B71B17B}" srcOrd="1" destOrd="0" presId="urn:microsoft.com/office/officeart/2009/3/layout/StepUpProcess"/>
    <dgm:cxn modelId="{9A70A04A-879B-471B-BAB1-177AFBAEB10F}" type="presParOf" srcId="{2407DEBD-DB64-4E94-A350-9B85056B8F5E}" destId="{15D33085-571E-403F-88AA-8BE5C1DD0447}" srcOrd="2" destOrd="0" presId="urn:microsoft.com/office/officeart/2009/3/layout/StepUpProcess"/>
    <dgm:cxn modelId="{42C6B2C6-4F6F-4A7A-8AED-FD1534FF8599}" type="presParOf" srcId="{C1E9D36F-9F77-4002-8A37-4640653BFF18}" destId="{EAFD30A3-6536-4B3E-B75A-4B32DED46908}" srcOrd="5" destOrd="0" presId="urn:microsoft.com/office/officeart/2009/3/layout/StepUpProcess"/>
    <dgm:cxn modelId="{6ED0E995-638F-4AB6-B6B9-0D8CF05D5014}" type="presParOf" srcId="{EAFD30A3-6536-4B3E-B75A-4B32DED46908}" destId="{FE1B50CA-9A0C-44A4-84F6-EF55774F9755}" srcOrd="0" destOrd="0" presId="urn:microsoft.com/office/officeart/2009/3/layout/StepUpProcess"/>
    <dgm:cxn modelId="{4FE74743-8766-4C79-A925-B49F3C210296}" type="presParOf" srcId="{C1E9D36F-9F77-4002-8A37-4640653BFF18}" destId="{08BB40E0-A302-455C-97BE-ACB1B6CBE362}" srcOrd="6" destOrd="0" presId="urn:microsoft.com/office/officeart/2009/3/layout/StepUpProcess"/>
    <dgm:cxn modelId="{69994179-C720-4A28-9DF6-3A009D66BCAC}" type="presParOf" srcId="{08BB40E0-A302-455C-97BE-ACB1B6CBE362}" destId="{42333D41-315A-415E-8C82-0AEBECDA70F5}" srcOrd="0" destOrd="0" presId="urn:microsoft.com/office/officeart/2009/3/layout/StepUpProcess"/>
    <dgm:cxn modelId="{A750682F-5ADC-4247-9990-49C5AB71BF54}" type="presParOf" srcId="{08BB40E0-A302-455C-97BE-ACB1B6CBE362}" destId="{51C27C94-7799-41A3-8B7E-825EA79F4808}" srcOrd="1" destOrd="0" presId="urn:microsoft.com/office/officeart/2009/3/layout/StepUpProcess"/>
    <dgm:cxn modelId="{0DA9399C-1D70-4A30-A29D-31ECBF1D2CD8}" type="presParOf" srcId="{08BB40E0-A302-455C-97BE-ACB1B6CBE362}" destId="{581E8134-F31E-44E9-A071-1C76B61857F0}" srcOrd="2" destOrd="0" presId="urn:microsoft.com/office/officeart/2009/3/layout/StepUpProcess"/>
    <dgm:cxn modelId="{C47C4E1E-E9E5-47EA-94BC-7D8DA3CBFE6D}" type="presParOf" srcId="{C1E9D36F-9F77-4002-8A37-4640653BFF18}" destId="{247B29DE-CDD3-46A8-9E5E-2BABD9BE8023}" srcOrd="7" destOrd="0" presId="urn:microsoft.com/office/officeart/2009/3/layout/StepUpProcess"/>
    <dgm:cxn modelId="{F92913CD-0251-44DB-B151-0805FCA1F5A9}" type="presParOf" srcId="{247B29DE-CDD3-46A8-9E5E-2BABD9BE8023}" destId="{0F4B66D5-7B17-45AD-9736-CF6B84DDE4A4}" srcOrd="0" destOrd="0" presId="urn:microsoft.com/office/officeart/2009/3/layout/StepUpProcess"/>
    <dgm:cxn modelId="{4F86D44C-9938-4041-A58D-C1DD1ABF58A1}" type="presParOf" srcId="{C1E9D36F-9F77-4002-8A37-4640653BFF18}" destId="{B20A32D4-D785-470D-98C5-B13C611FFF78}" srcOrd="8" destOrd="0" presId="urn:microsoft.com/office/officeart/2009/3/layout/StepUpProcess"/>
    <dgm:cxn modelId="{2B21FA71-3A55-4778-85BD-1923E33CCE48}" type="presParOf" srcId="{B20A32D4-D785-470D-98C5-B13C611FFF78}" destId="{FEAA6CDE-442B-4323-AC1B-6232CE1F9432}" srcOrd="0" destOrd="0" presId="urn:microsoft.com/office/officeart/2009/3/layout/StepUpProcess"/>
    <dgm:cxn modelId="{64EAC718-12C0-43E5-B996-05FC2D17939B}" type="presParOf" srcId="{B20A32D4-D785-470D-98C5-B13C611FFF78}" destId="{55880EB2-42A3-4456-AC07-7FED51943266}" srcOrd="1" destOrd="0" presId="urn:microsoft.com/office/officeart/2009/3/layout/StepUpProcess"/>
    <dgm:cxn modelId="{AC67361A-D2BB-46F6-AF3F-4C2B999F1B9D}" type="presParOf" srcId="{B20A32D4-D785-470D-98C5-B13C611FFF78}" destId="{905065AB-414F-43A3-ABE8-98ACDB9F0FA8}" srcOrd="2" destOrd="0" presId="urn:microsoft.com/office/officeart/2009/3/layout/StepUpProcess"/>
    <dgm:cxn modelId="{6272F56B-1999-4726-AFBF-B94CCE35EF46}" type="presParOf" srcId="{C1E9D36F-9F77-4002-8A37-4640653BFF18}" destId="{7D1F735A-4883-424E-BD94-E4FEF1282D8B}" srcOrd="9" destOrd="0" presId="urn:microsoft.com/office/officeart/2009/3/layout/StepUpProcess"/>
    <dgm:cxn modelId="{22629191-AF3B-4328-977C-F58EB45C38F2}" type="presParOf" srcId="{7D1F735A-4883-424E-BD94-E4FEF1282D8B}" destId="{6B3AAC06-04DD-45E8-A7F2-D3872378EAC7}" srcOrd="0" destOrd="0" presId="urn:microsoft.com/office/officeart/2009/3/layout/StepUpProcess"/>
    <dgm:cxn modelId="{AB3002F2-EDBD-4B7F-9186-163FF73985DA}" type="presParOf" srcId="{C1E9D36F-9F77-4002-8A37-4640653BFF18}" destId="{02CAADA9-F721-4C9F-A972-C4DF25453EE5}" srcOrd="10" destOrd="0" presId="urn:microsoft.com/office/officeart/2009/3/layout/StepUpProcess"/>
    <dgm:cxn modelId="{E228D77B-9DBC-4254-A326-2E003FF9753E}" type="presParOf" srcId="{02CAADA9-F721-4C9F-A972-C4DF25453EE5}" destId="{FAE52270-CD93-43E1-A769-096C19E7C545}" srcOrd="0" destOrd="0" presId="urn:microsoft.com/office/officeart/2009/3/layout/StepUpProcess"/>
    <dgm:cxn modelId="{59296E3C-DFA6-4893-8544-46C3CA20F308}" type="presParOf" srcId="{02CAADA9-F721-4C9F-A972-C4DF25453EE5}" destId="{47AED2FF-E8E6-431A-A2F0-86C7768D9C6E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97CC84-15DF-4544-944B-769EB7F4FE60}">
      <dsp:nvSpPr>
        <dsp:cNvPr id="0" name=""/>
        <dsp:cNvSpPr/>
      </dsp:nvSpPr>
      <dsp:spPr>
        <a:xfrm rot="5400000">
          <a:off x="258887" y="2731799"/>
          <a:ext cx="768260" cy="1278368"/>
        </a:xfrm>
        <a:prstGeom prst="corner">
          <a:avLst>
            <a:gd name="adj1" fmla="val 16120"/>
            <a:gd name="adj2" fmla="val 16110"/>
          </a:avLst>
        </a:prstGeom>
        <a:solidFill>
          <a:srgbClr val="FF000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C120FE-C3FE-4ABB-B64B-A2C687066B89}">
      <dsp:nvSpPr>
        <dsp:cNvPr id="0" name=""/>
        <dsp:cNvSpPr/>
      </dsp:nvSpPr>
      <dsp:spPr>
        <a:xfrm>
          <a:off x="130646" y="3113756"/>
          <a:ext cx="1154118" cy="10116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/>
            <a:t>深呼吸</a:t>
          </a:r>
          <a:endParaRPr lang="zh-TW" altLang="en-US" sz="2400" kern="1200" dirty="0"/>
        </a:p>
      </dsp:txBody>
      <dsp:txXfrm>
        <a:off x="130646" y="3113756"/>
        <a:ext cx="1154118" cy="1011652"/>
      </dsp:txXfrm>
    </dsp:sp>
    <dsp:sp modelId="{6281E63A-05A1-4685-AF65-303108E14CAB}">
      <dsp:nvSpPr>
        <dsp:cNvPr id="0" name=""/>
        <dsp:cNvSpPr/>
      </dsp:nvSpPr>
      <dsp:spPr>
        <a:xfrm>
          <a:off x="1067006" y="2637684"/>
          <a:ext cx="217758" cy="217758"/>
        </a:xfrm>
        <a:prstGeom prst="triangle">
          <a:avLst>
            <a:gd name="adj" fmla="val 100000"/>
          </a:avLst>
        </a:prstGeom>
        <a:solidFill>
          <a:srgbClr val="FF000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BDFC27-7C23-438E-9374-43ACD5263D8D}">
      <dsp:nvSpPr>
        <dsp:cNvPr id="0" name=""/>
        <dsp:cNvSpPr/>
      </dsp:nvSpPr>
      <dsp:spPr>
        <a:xfrm rot="5400000">
          <a:off x="1671753" y="2382184"/>
          <a:ext cx="768260" cy="1278368"/>
        </a:xfrm>
        <a:prstGeom prst="corner">
          <a:avLst>
            <a:gd name="adj1" fmla="val 16120"/>
            <a:gd name="adj2" fmla="val 16110"/>
          </a:avLst>
        </a:prstGeom>
        <a:solidFill>
          <a:srgbClr val="FFC00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0E1C53-B95A-4BEE-A89F-36FFC3B12398}">
      <dsp:nvSpPr>
        <dsp:cNvPr id="0" name=""/>
        <dsp:cNvSpPr/>
      </dsp:nvSpPr>
      <dsp:spPr>
        <a:xfrm>
          <a:off x="1543512" y="2764141"/>
          <a:ext cx="1154118" cy="10116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600" kern="1200" dirty="0" smtClean="0"/>
            <a:t>界定問題</a:t>
          </a:r>
          <a:endParaRPr lang="zh-TW" altLang="en-US" sz="2600" kern="1200" dirty="0"/>
        </a:p>
      </dsp:txBody>
      <dsp:txXfrm>
        <a:off x="1543512" y="2764141"/>
        <a:ext cx="1154118" cy="1011652"/>
      </dsp:txXfrm>
    </dsp:sp>
    <dsp:sp modelId="{537423D9-D4D5-4117-A8E0-DE71F91B0ED5}">
      <dsp:nvSpPr>
        <dsp:cNvPr id="0" name=""/>
        <dsp:cNvSpPr/>
      </dsp:nvSpPr>
      <dsp:spPr>
        <a:xfrm>
          <a:off x="2479872" y="2288069"/>
          <a:ext cx="217758" cy="217758"/>
        </a:xfrm>
        <a:prstGeom prst="triangle">
          <a:avLst>
            <a:gd name="adj" fmla="val 100000"/>
          </a:avLst>
        </a:prstGeom>
        <a:solidFill>
          <a:srgbClr val="FFC00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6D6C1E-196F-40EB-A264-57E91E98720A}">
      <dsp:nvSpPr>
        <dsp:cNvPr id="0" name=""/>
        <dsp:cNvSpPr/>
      </dsp:nvSpPr>
      <dsp:spPr>
        <a:xfrm rot="5400000">
          <a:off x="3084619" y="2032569"/>
          <a:ext cx="768260" cy="1278368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lumMod val="60000"/>
            <a:lumOff val="4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D43DE5-A8EE-43D7-971B-707E3B71B17B}">
      <dsp:nvSpPr>
        <dsp:cNvPr id="0" name=""/>
        <dsp:cNvSpPr/>
      </dsp:nvSpPr>
      <dsp:spPr>
        <a:xfrm>
          <a:off x="2956378" y="2414526"/>
          <a:ext cx="1154118" cy="10116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600" kern="1200" dirty="0" smtClean="0"/>
            <a:t>列出方法</a:t>
          </a:r>
          <a:endParaRPr lang="zh-TW" altLang="en-US" sz="2600" kern="1200" dirty="0"/>
        </a:p>
      </dsp:txBody>
      <dsp:txXfrm>
        <a:off x="2956378" y="2414526"/>
        <a:ext cx="1154118" cy="1011652"/>
      </dsp:txXfrm>
    </dsp:sp>
    <dsp:sp modelId="{15D33085-571E-403F-88AA-8BE5C1DD0447}">
      <dsp:nvSpPr>
        <dsp:cNvPr id="0" name=""/>
        <dsp:cNvSpPr/>
      </dsp:nvSpPr>
      <dsp:spPr>
        <a:xfrm>
          <a:off x="3892737" y="1938454"/>
          <a:ext cx="217758" cy="217758"/>
        </a:xfrm>
        <a:prstGeom prst="triangle">
          <a:avLst>
            <a:gd name="adj" fmla="val 100000"/>
          </a:avLst>
        </a:prstGeom>
        <a:solidFill>
          <a:srgbClr val="FFD966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333D41-315A-415E-8C82-0AEBECDA70F5}">
      <dsp:nvSpPr>
        <dsp:cNvPr id="0" name=""/>
        <dsp:cNvSpPr/>
      </dsp:nvSpPr>
      <dsp:spPr>
        <a:xfrm rot="5400000">
          <a:off x="4497485" y="1682954"/>
          <a:ext cx="768260" cy="1278368"/>
        </a:xfrm>
        <a:prstGeom prst="corner">
          <a:avLst>
            <a:gd name="adj1" fmla="val 16120"/>
            <a:gd name="adj2" fmla="val 16110"/>
          </a:avLst>
        </a:prstGeom>
        <a:solidFill>
          <a:schemeClr val="accent6">
            <a:lumMod val="75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C27C94-7799-41A3-8B7E-825EA79F4808}">
      <dsp:nvSpPr>
        <dsp:cNvPr id="0" name=""/>
        <dsp:cNvSpPr/>
      </dsp:nvSpPr>
      <dsp:spPr>
        <a:xfrm>
          <a:off x="4369243" y="2064911"/>
          <a:ext cx="1154118" cy="10116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600" kern="1200" dirty="0" smtClean="0"/>
            <a:t>衡量後果</a:t>
          </a:r>
          <a:endParaRPr lang="zh-TW" altLang="en-US" sz="2600" kern="1200" dirty="0"/>
        </a:p>
      </dsp:txBody>
      <dsp:txXfrm>
        <a:off x="4369243" y="2064911"/>
        <a:ext cx="1154118" cy="1011652"/>
      </dsp:txXfrm>
    </dsp:sp>
    <dsp:sp modelId="{581E8134-F31E-44E9-A071-1C76B61857F0}">
      <dsp:nvSpPr>
        <dsp:cNvPr id="0" name=""/>
        <dsp:cNvSpPr/>
      </dsp:nvSpPr>
      <dsp:spPr>
        <a:xfrm>
          <a:off x="5305603" y="1588839"/>
          <a:ext cx="217758" cy="217758"/>
        </a:xfrm>
        <a:prstGeom prst="triangle">
          <a:avLst>
            <a:gd name="adj" fmla="val 100000"/>
          </a:avLst>
        </a:prstGeom>
        <a:solidFill>
          <a:srgbClr val="548235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AA6CDE-442B-4323-AC1B-6232CE1F9432}">
      <dsp:nvSpPr>
        <dsp:cNvPr id="0" name=""/>
        <dsp:cNvSpPr/>
      </dsp:nvSpPr>
      <dsp:spPr>
        <a:xfrm rot="5400000">
          <a:off x="5910351" y="1333339"/>
          <a:ext cx="768260" cy="1278368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880EB2-42A3-4456-AC07-7FED51943266}">
      <dsp:nvSpPr>
        <dsp:cNvPr id="0" name=""/>
        <dsp:cNvSpPr/>
      </dsp:nvSpPr>
      <dsp:spPr>
        <a:xfrm>
          <a:off x="5782109" y="1715296"/>
          <a:ext cx="1154118" cy="10116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600" kern="1200" dirty="0" smtClean="0"/>
            <a:t>付諸實行</a:t>
          </a:r>
          <a:endParaRPr lang="zh-TW" altLang="en-US" sz="2600" kern="1200" dirty="0"/>
        </a:p>
      </dsp:txBody>
      <dsp:txXfrm>
        <a:off x="5782109" y="1715296"/>
        <a:ext cx="1154118" cy="1011652"/>
      </dsp:txXfrm>
    </dsp:sp>
    <dsp:sp modelId="{905065AB-414F-43A3-ABE8-98ACDB9F0FA8}">
      <dsp:nvSpPr>
        <dsp:cNvPr id="0" name=""/>
        <dsp:cNvSpPr/>
      </dsp:nvSpPr>
      <dsp:spPr>
        <a:xfrm>
          <a:off x="6718469" y="1239224"/>
          <a:ext cx="217758" cy="217758"/>
        </a:xfrm>
        <a:prstGeom prst="triangle">
          <a:avLst>
            <a:gd name="adj" fmla="val 100000"/>
          </a:avLst>
        </a:prstGeom>
        <a:solidFill>
          <a:srgbClr val="4472C4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E52270-CD93-43E1-A769-096C19E7C545}">
      <dsp:nvSpPr>
        <dsp:cNvPr id="0" name=""/>
        <dsp:cNvSpPr/>
      </dsp:nvSpPr>
      <dsp:spPr>
        <a:xfrm rot="5400000">
          <a:off x="7323217" y="983724"/>
          <a:ext cx="768260" cy="1278368"/>
        </a:xfrm>
        <a:prstGeom prst="corner">
          <a:avLst>
            <a:gd name="adj1" fmla="val 16120"/>
            <a:gd name="adj2" fmla="val 16110"/>
          </a:avLst>
        </a:prstGeom>
        <a:solidFill>
          <a:srgbClr val="7030A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AED2FF-E8E6-431A-A2F0-86C7768D9C6E}">
      <dsp:nvSpPr>
        <dsp:cNvPr id="0" name=""/>
        <dsp:cNvSpPr/>
      </dsp:nvSpPr>
      <dsp:spPr>
        <a:xfrm>
          <a:off x="7194975" y="1365681"/>
          <a:ext cx="1154118" cy="10116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600" kern="1200" smtClean="0"/>
            <a:t>回顧</a:t>
          </a:r>
          <a:endParaRPr lang="zh-TW" altLang="en-US" sz="2600" kern="1200" dirty="0"/>
        </a:p>
      </dsp:txBody>
      <dsp:txXfrm>
        <a:off x="7194975" y="1365681"/>
        <a:ext cx="1154118" cy="10116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97CC84-15DF-4544-944B-769EB7F4FE60}">
      <dsp:nvSpPr>
        <dsp:cNvPr id="0" name=""/>
        <dsp:cNvSpPr/>
      </dsp:nvSpPr>
      <dsp:spPr>
        <a:xfrm rot="5400000">
          <a:off x="184779" y="1710254"/>
          <a:ext cx="549793" cy="914844"/>
        </a:xfrm>
        <a:prstGeom prst="corner">
          <a:avLst>
            <a:gd name="adj1" fmla="val 16120"/>
            <a:gd name="adj2" fmla="val 16110"/>
          </a:avLst>
        </a:prstGeom>
        <a:solidFill>
          <a:srgbClr val="FF0000">
            <a:alpha val="90000"/>
          </a:srgbClr>
        </a:solidFill>
        <a:ln w="127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C120FE-C3FE-4ABB-B64B-A2C687066B89}">
      <dsp:nvSpPr>
        <dsp:cNvPr id="0" name=""/>
        <dsp:cNvSpPr/>
      </dsp:nvSpPr>
      <dsp:spPr>
        <a:xfrm>
          <a:off x="93005" y="1983595"/>
          <a:ext cx="825926" cy="723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/>
            <a:t>深呼吸</a:t>
          </a:r>
          <a:endParaRPr lang="zh-TW" altLang="en-US" sz="1800" kern="1200" dirty="0"/>
        </a:p>
      </dsp:txBody>
      <dsp:txXfrm>
        <a:off x="93005" y="1983595"/>
        <a:ext cx="825926" cy="723973"/>
      </dsp:txXfrm>
    </dsp:sp>
    <dsp:sp modelId="{6281E63A-05A1-4685-AF65-303108E14CAB}">
      <dsp:nvSpPr>
        <dsp:cNvPr id="0" name=""/>
        <dsp:cNvSpPr/>
      </dsp:nvSpPr>
      <dsp:spPr>
        <a:xfrm>
          <a:off x="763096" y="1642902"/>
          <a:ext cx="155835" cy="155835"/>
        </a:xfrm>
        <a:prstGeom prst="triangle">
          <a:avLst>
            <a:gd name="adj" fmla="val 100000"/>
          </a:avLst>
        </a:prstGeom>
        <a:solidFill>
          <a:srgbClr val="FF0000">
            <a:alpha val="86000"/>
          </a:srgbClr>
        </a:solidFill>
        <a:ln w="12700" cap="flat" cmpd="sng" algn="ctr">
          <a:solidFill>
            <a:schemeClr val="accent3">
              <a:alpha val="90000"/>
              <a:hueOff val="0"/>
              <a:satOff val="0"/>
              <a:lumOff val="0"/>
              <a:alphaOff val="-4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BDFC27-7C23-438E-9374-43ACD5263D8D}">
      <dsp:nvSpPr>
        <dsp:cNvPr id="0" name=""/>
        <dsp:cNvSpPr/>
      </dsp:nvSpPr>
      <dsp:spPr>
        <a:xfrm rot="5400000">
          <a:off x="1195875" y="1460057"/>
          <a:ext cx="549793" cy="914844"/>
        </a:xfrm>
        <a:prstGeom prst="corner">
          <a:avLst>
            <a:gd name="adj1" fmla="val 16120"/>
            <a:gd name="adj2" fmla="val 16110"/>
          </a:avLst>
        </a:prstGeom>
        <a:solidFill>
          <a:srgbClr val="AAAAAA"/>
        </a:solidFill>
        <a:ln w="12700" cap="flat" cmpd="sng" algn="ctr">
          <a:solidFill>
            <a:schemeClr val="accent3">
              <a:alpha val="90000"/>
              <a:hueOff val="0"/>
              <a:satOff val="0"/>
              <a:lumOff val="0"/>
              <a:alphaOff val="-8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0E1C53-B95A-4BEE-A89F-36FFC3B12398}">
      <dsp:nvSpPr>
        <dsp:cNvPr id="0" name=""/>
        <dsp:cNvSpPr/>
      </dsp:nvSpPr>
      <dsp:spPr>
        <a:xfrm>
          <a:off x="1104100" y="1733398"/>
          <a:ext cx="825926" cy="723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kern="1200" dirty="0" smtClean="0"/>
            <a:t>界定問題</a:t>
          </a:r>
          <a:endParaRPr lang="zh-TW" altLang="en-US" sz="1900" kern="1200" dirty="0"/>
        </a:p>
      </dsp:txBody>
      <dsp:txXfrm>
        <a:off x="1104100" y="1733398"/>
        <a:ext cx="825926" cy="723973"/>
      </dsp:txXfrm>
    </dsp:sp>
    <dsp:sp modelId="{537423D9-D4D5-4117-A8E0-DE71F91B0ED5}">
      <dsp:nvSpPr>
        <dsp:cNvPr id="0" name=""/>
        <dsp:cNvSpPr/>
      </dsp:nvSpPr>
      <dsp:spPr>
        <a:xfrm>
          <a:off x="1774192" y="1392705"/>
          <a:ext cx="155835" cy="155835"/>
        </a:xfrm>
        <a:prstGeom prst="triangle">
          <a:avLst>
            <a:gd name="adj" fmla="val 100000"/>
          </a:avLst>
        </a:prstGeom>
        <a:solidFill>
          <a:srgbClr val="AAAAAA"/>
        </a:solidFill>
        <a:ln w="12700" cap="flat" cmpd="sng" algn="ctr">
          <a:solidFill>
            <a:schemeClr val="accent3">
              <a:alpha val="90000"/>
              <a:hueOff val="0"/>
              <a:satOff val="0"/>
              <a:lumOff val="0"/>
              <a:alphaOff val="-12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6D6C1E-196F-40EB-A264-57E91E98720A}">
      <dsp:nvSpPr>
        <dsp:cNvPr id="0" name=""/>
        <dsp:cNvSpPr/>
      </dsp:nvSpPr>
      <dsp:spPr>
        <a:xfrm rot="5400000">
          <a:off x="2206970" y="1209860"/>
          <a:ext cx="549793" cy="914844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alpha val="90000"/>
            <a:hueOff val="0"/>
            <a:satOff val="0"/>
            <a:lumOff val="0"/>
            <a:alphaOff val="-16000"/>
          </a:schemeClr>
        </a:solidFill>
        <a:ln w="12700" cap="flat" cmpd="sng" algn="ctr">
          <a:solidFill>
            <a:schemeClr val="accent3">
              <a:alpha val="90000"/>
              <a:hueOff val="0"/>
              <a:satOff val="0"/>
              <a:lumOff val="0"/>
              <a:alphaOff val="-16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D43DE5-A8EE-43D7-971B-707E3B71B17B}">
      <dsp:nvSpPr>
        <dsp:cNvPr id="0" name=""/>
        <dsp:cNvSpPr/>
      </dsp:nvSpPr>
      <dsp:spPr>
        <a:xfrm>
          <a:off x="2115196" y="1483202"/>
          <a:ext cx="825926" cy="723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kern="1200" dirty="0" smtClean="0"/>
            <a:t>列出方法</a:t>
          </a:r>
          <a:endParaRPr lang="zh-TW" altLang="en-US" sz="1900" kern="1200" dirty="0"/>
        </a:p>
      </dsp:txBody>
      <dsp:txXfrm>
        <a:off x="2115196" y="1483202"/>
        <a:ext cx="825926" cy="723973"/>
      </dsp:txXfrm>
    </dsp:sp>
    <dsp:sp modelId="{15D33085-571E-403F-88AA-8BE5C1DD0447}">
      <dsp:nvSpPr>
        <dsp:cNvPr id="0" name=""/>
        <dsp:cNvSpPr/>
      </dsp:nvSpPr>
      <dsp:spPr>
        <a:xfrm>
          <a:off x="2785287" y="1142509"/>
          <a:ext cx="155835" cy="155835"/>
        </a:xfrm>
        <a:prstGeom prst="triangle">
          <a:avLst>
            <a:gd name="adj" fmla="val 100000"/>
          </a:avLst>
        </a:prstGeom>
        <a:solidFill>
          <a:schemeClr val="accent3">
            <a:alpha val="90000"/>
            <a:hueOff val="0"/>
            <a:satOff val="0"/>
            <a:lumOff val="0"/>
            <a:alphaOff val="-20000"/>
          </a:schemeClr>
        </a:solidFill>
        <a:ln w="12700" cap="flat" cmpd="sng" algn="ctr">
          <a:solidFill>
            <a:schemeClr val="accent3">
              <a:alpha val="90000"/>
              <a:hueOff val="0"/>
              <a:satOff val="0"/>
              <a:lumOff val="0"/>
              <a:alphaOff val="-2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333D41-315A-415E-8C82-0AEBECDA70F5}">
      <dsp:nvSpPr>
        <dsp:cNvPr id="0" name=""/>
        <dsp:cNvSpPr/>
      </dsp:nvSpPr>
      <dsp:spPr>
        <a:xfrm rot="5400000">
          <a:off x="3218066" y="959664"/>
          <a:ext cx="549793" cy="914844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alpha val="90000"/>
            <a:hueOff val="0"/>
            <a:satOff val="0"/>
            <a:lumOff val="0"/>
            <a:alphaOff val="-24000"/>
          </a:schemeClr>
        </a:solidFill>
        <a:ln w="12700" cap="flat" cmpd="sng" algn="ctr">
          <a:solidFill>
            <a:schemeClr val="accent3">
              <a:alpha val="90000"/>
              <a:hueOff val="0"/>
              <a:satOff val="0"/>
              <a:lumOff val="0"/>
              <a:alphaOff val="-24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C27C94-7799-41A3-8B7E-825EA79F4808}">
      <dsp:nvSpPr>
        <dsp:cNvPr id="0" name=""/>
        <dsp:cNvSpPr/>
      </dsp:nvSpPr>
      <dsp:spPr>
        <a:xfrm>
          <a:off x="3126291" y="1233005"/>
          <a:ext cx="825926" cy="723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kern="1200" dirty="0" smtClean="0"/>
            <a:t>衡量後果</a:t>
          </a:r>
          <a:endParaRPr lang="zh-TW" altLang="en-US" sz="1900" kern="1200" dirty="0"/>
        </a:p>
      </dsp:txBody>
      <dsp:txXfrm>
        <a:off x="3126291" y="1233005"/>
        <a:ext cx="825926" cy="723973"/>
      </dsp:txXfrm>
    </dsp:sp>
    <dsp:sp modelId="{581E8134-F31E-44E9-A071-1C76B61857F0}">
      <dsp:nvSpPr>
        <dsp:cNvPr id="0" name=""/>
        <dsp:cNvSpPr/>
      </dsp:nvSpPr>
      <dsp:spPr>
        <a:xfrm>
          <a:off x="3796383" y="892312"/>
          <a:ext cx="155835" cy="155835"/>
        </a:xfrm>
        <a:prstGeom prst="triangle">
          <a:avLst>
            <a:gd name="adj" fmla="val 100000"/>
          </a:avLst>
        </a:prstGeom>
        <a:solidFill>
          <a:schemeClr val="accent3">
            <a:alpha val="90000"/>
            <a:hueOff val="0"/>
            <a:satOff val="0"/>
            <a:lumOff val="0"/>
            <a:alphaOff val="-28000"/>
          </a:schemeClr>
        </a:solidFill>
        <a:ln w="12700" cap="flat" cmpd="sng" algn="ctr">
          <a:solidFill>
            <a:schemeClr val="accent3">
              <a:alpha val="90000"/>
              <a:hueOff val="0"/>
              <a:satOff val="0"/>
              <a:lumOff val="0"/>
              <a:alphaOff val="-28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AA6CDE-442B-4323-AC1B-6232CE1F9432}">
      <dsp:nvSpPr>
        <dsp:cNvPr id="0" name=""/>
        <dsp:cNvSpPr/>
      </dsp:nvSpPr>
      <dsp:spPr>
        <a:xfrm rot="5400000">
          <a:off x="4229161" y="709467"/>
          <a:ext cx="549793" cy="914844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alpha val="90000"/>
            <a:hueOff val="0"/>
            <a:satOff val="0"/>
            <a:lumOff val="0"/>
            <a:alphaOff val="-32000"/>
          </a:schemeClr>
        </a:solidFill>
        <a:ln w="12700" cap="flat" cmpd="sng" algn="ctr">
          <a:solidFill>
            <a:schemeClr val="accent3">
              <a:alpha val="90000"/>
              <a:hueOff val="0"/>
              <a:satOff val="0"/>
              <a:lumOff val="0"/>
              <a:alphaOff val="-32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880EB2-42A3-4456-AC07-7FED51943266}">
      <dsp:nvSpPr>
        <dsp:cNvPr id="0" name=""/>
        <dsp:cNvSpPr/>
      </dsp:nvSpPr>
      <dsp:spPr>
        <a:xfrm>
          <a:off x="4137387" y="982809"/>
          <a:ext cx="825926" cy="723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kern="1200" dirty="0" smtClean="0"/>
            <a:t>付諸實行</a:t>
          </a:r>
          <a:endParaRPr lang="zh-TW" altLang="en-US" sz="1900" kern="1200" dirty="0"/>
        </a:p>
      </dsp:txBody>
      <dsp:txXfrm>
        <a:off x="4137387" y="982809"/>
        <a:ext cx="825926" cy="723973"/>
      </dsp:txXfrm>
    </dsp:sp>
    <dsp:sp modelId="{905065AB-414F-43A3-ABE8-98ACDB9F0FA8}">
      <dsp:nvSpPr>
        <dsp:cNvPr id="0" name=""/>
        <dsp:cNvSpPr/>
      </dsp:nvSpPr>
      <dsp:spPr>
        <a:xfrm>
          <a:off x="4807478" y="642115"/>
          <a:ext cx="155835" cy="155835"/>
        </a:xfrm>
        <a:prstGeom prst="triangle">
          <a:avLst>
            <a:gd name="adj" fmla="val 100000"/>
          </a:avLst>
        </a:prstGeom>
        <a:solidFill>
          <a:schemeClr val="accent3">
            <a:alpha val="90000"/>
            <a:hueOff val="0"/>
            <a:satOff val="0"/>
            <a:lumOff val="0"/>
            <a:alphaOff val="-36000"/>
          </a:schemeClr>
        </a:solidFill>
        <a:ln w="12700" cap="flat" cmpd="sng" algn="ctr">
          <a:solidFill>
            <a:schemeClr val="accent3">
              <a:alpha val="90000"/>
              <a:hueOff val="0"/>
              <a:satOff val="0"/>
              <a:lumOff val="0"/>
              <a:alphaOff val="-36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E52270-CD93-43E1-A769-096C19E7C545}">
      <dsp:nvSpPr>
        <dsp:cNvPr id="0" name=""/>
        <dsp:cNvSpPr/>
      </dsp:nvSpPr>
      <dsp:spPr>
        <a:xfrm rot="5400000">
          <a:off x="5240257" y="459271"/>
          <a:ext cx="549793" cy="914844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accent3">
              <a:alpha val="90000"/>
              <a:hueOff val="0"/>
              <a:satOff val="0"/>
              <a:lumOff val="0"/>
              <a:alphaOff val="-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AED2FF-E8E6-431A-A2F0-86C7768D9C6E}">
      <dsp:nvSpPr>
        <dsp:cNvPr id="0" name=""/>
        <dsp:cNvSpPr/>
      </dsp:nvSpPr>
      <dsp:spPr>
        <a:xfrm>
          <a:off x="5148482" y="732612"/>
          <a:ext cx="825926" cy="723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kern="1200" dirty="0" smtClean="0"/>
            <a:t>回顧</a:t>
          </a:r>
          <a:endParaRPr lang="zh-TW" altLang="en-US" sz="1900" kern="1200" dirty="0"/>
        </a:p>
      </dsp:txBody>
      <dsp:txXfrm>
        <a:off x="5148482" y="732612"/>
        <a:ext cx="825926" cy="72397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97CC84-15DF-4544-944B-769EB7F4FE60}">
      <dsp:nvSpPr>
        <dsp:cNvPr id="0" name=""/>
        <dsp:cNvSpPr/>
      </dsp:nvSpPr>
      <dsp:spPr>
        <a:xfrm rot="5400000">
          <a:off x="184779" y="1710254"/>
          <a:ext cx="549793" cy="914844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C120FE-C3FE-4ABB-B64B-A2C687066B89}">
      <dsp:nvSpPr>
        <dsp:cNvPr id="0" name=""/>
        <dsp:cNvSpPr/>
      </dsp:nvSpPr>
      <dsp:spPr>
        <a:xfrm>
          <a:off x="93005" y="1983595"/>
          <a:ext cx="825926" cy="723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/>
            <a:t>深呼吸</a:t>
          </a:r>
          <a:endParaRPr lang="zh-TW" altLang="en-US" sz="1800" kern="1200" dirty="0"/>
        </a:p>
      </dsp:txBody>
      <dsp:txXfrm>
        <a:off x="93005" y="1983595"/>
        <a:ext cx="825926" cy="723973"/>
      </dsp:txXfrm>
    </dsp:sp>
    <dsp:sp modelId="{6281E63A-05A1-4685-AF65-303108E14CAB}">
      <dsp:nvSpPr>
        <dsp:cNvPr id="0" name=""/>
        <dsp:cNvSpPr/>
      </dsp:nvSpPr>
      <dsp:spPr>
        <a:xfrm>
          <a:off x="763096" y="1642902"/>
          <a:ext cx="155835" cy="155835"/>
        </a:xfrm>
        <a:prstGeom prst="triangle">
          <a:avLst>
            <a:gd name="adj" fmla="val 100000"/>
          </a:avLst>
        </a:prstGeom>
        <a:solidFill>
          <a:schemeClr val="accent3">
            <a:alpha val="90000"/>
            <a:hueOff val="0"/>
            <a:satOff val="0"/>
            <a:lumOff val="0"/>
            <a:alphaOff val="-4000"/>
          </a:schemeClr>
        </a:solidFill>
        <a:ln w="12700" cap="flat" cmpd="sng" algn="ctr">
          <a:solidFill>
            <a:schemeClr val="accent3">
              <a:alpha val="90000"/>
              <a:hueOff val="0"/>
              <a:satOff val="0"/>
              <a:lumOff val="0"/>
              <a:alphaOff val="-4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BDFC27-7C23-438E-9374-43ACD5263D8D}">
      <dsp:nvSpPr>
        <dsp:cNvPr id="0" name=""/>
        <dsp:cNvSpPr/>
      </dsp:nvSpPr>
      <dsp:spPr>
        <a:xfrm rot="5400000">
          <a:off x="1195875" y="1460057"/>
          <a:ext cx="549793" cy="914844"/>
        </a:xfrm>
        <a:prstGeom prst="corner">
          <a:avLst>
            <a:gd name="adj1" fmla="val 16120"/>
            <a:gd name="adj2" fmla="val 16110"/>
          </a:avLst>
        </a:prstGeom>
        <a:solidFill>
          <a:srgbClr val="FFC000"/>
        </a:solidFill>
        <a:ln w="12700" cap="flat" cmpd="sng" algn="ctr">
          <a:solidFill>
            <a:schemeClr val="accent3">
              <a:alpha val="90000"/>
              <a:hueOff val="0"/>
              <a:satOff val="0"/>
              <a:lumOff val="0"/>
              <a:alphaOff val="-8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0E1C53-B95A-4BEE-A89F-36FFC3B12398}">
      <dsp:nvSpPr>
        <dsp:cNvPr id="0" name=""/>
        <dsp:cNvSpPr/>
      </dsp:nvSpPr>
      <dsp:spPr>
        <a:xfrm>
          <a:off x="1104100" y="1733398"/>
          <a:ext cx="825926" cy="723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kern="1200" dirty="0" smtClean="0"/>
            <a:t>界定問題</a:t>
          </a:r>
          <a:endParaRPr lang="zh-TW" altLang="en-US" sz="1900" kern="1200" dirty="0"/>
        </a:p>
      </dsp:txBody>
      <dsp:txXfrm>
        <a:off x="1104100" y="1733398"/>
        <a:ext cx="825926" cy="723973"/>
      </dsp:txXfrm>
    </dsp:sp>
    <dsp:sp modelId="{537423D9-D4D5-4117-A8E0-DE71F91B0ED5}">
      <dsp:nvSpPr>
        <dsp:cNvPr id="0" name=""/>
        <dsp:cNvSpPr/>
      </dsp:nvSpPr>
      <dsp:spPr>
        <a:xfrm>
          <a:off x="1774192" y="1392705"/>
          <a:ext cx="155835" cy="155835"/>
        </a:xfrm>
        <a:prstGeom prst="triangle">
          <a:avLst>
            <a:gd name="adj" fmla="val 100000"/>
          </a:avLst>
        </a:prstGeom>
        <a:solidFill>
          <a:srgbClr val="FFC000"/>
        </a:solidFill>
        <a:ln w="12700" cap="flat" cmpd="sng" algn="ctr">
          <a:solidFill>
            <a:schemeClr val="accent3">
              <a:alpha val="90000"/>
              <a:hueOff val="0"/>
              <a:satOff val="0"/>
              <a:lumOff val="0"/>
              <a:alphaOff val="-12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6D6C1E-196F-40EB-A264-57E91E98720A}">
      <dsp:nvSpPr>
        <dsp:cNvPr id="0" name=""/>
        <dsp:cNvSpPr/>
      </dsp:nvSpPr>
      <dsp:spPr>
        <a:xfrm rot="5400000">
          <a:off x="2206970" y="1209860"/>
          <a:ext cx="549793" cy="914844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alpha val="90000"/>
            <a:hueOff val="0"/>
            <a:satOff val="0"/>
            <a:lumOff val="0"/>
            <a:alphaOff val="-16000"/>
          </a:schemeClr>
        </a:solidFill>
        <a:ln w="12700" cap="flat" cmpd="sng" algn="ctr">
          <a:solidFill>
            <a:schemeClr val="accent3">
              <a:alpha val="90000"/>
              <a:hueOff val="0"/>
              <a:satOff val="0"/>
              <a:lumOff val="0"/>
              <a:alphaOff val="-16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D43DE5-A8EE-43D7-971B-707E3B71B17B}">
      <dsp:nvSpPr>
        <dsp:cNvPr id="0" name=""/>
        <dsp:cNvSpPr/>
      </dsp:nvSpPr>
      <dsp:spPr>
        <a:xfrm>
          <a:off x="2115196" y="1483202"/>
          <a:ext cx="825926" cy="723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kern="1200" dirty="0" smtClean="0"/>
            <a:t>列出方法</a:t>
          </a:r>
          <a:endParaRPr lang="zh-TW" altLang="en-US" sz="1900" kern="1200" dirty="0"/>
        </a:p>
      </dsp:txBody>
      <dsp:txXfrm>
        <a:off x="2115196" y="1483202"/>
        <a:ext cx="825926" cy="723973"/>
      </dsp:txXfrm>
    </dsp:sp>
    <dsp:sp modelId="{15D33085-571E-403F-88AA-8BE5C1DD0447}">
      <dsp:nvSpPr>
        <dsp:cNvPr id="0" name=""/>
        <dsp:cNvSpPr/>
      </dsp:nvSpPr>
      <dsp:spPr>
        <a:xfrm>
          <a:off x="2785287" y="1142509"/>
          <a:ext cx="155835" cy="155835"/>
        </a:xfrm>
        <a:prstGeom prst="triangle">
          <a:avLst>
            <a:gd name="adj" fmla="val 100000"/>
          </a:avLst>
        </a:prstGeom>
        <a:solidFill>
          <a:schemeClr val="accent3">
            <a:alpha val="90000"/>
            <a:hueOff val="0"/>
            <a:satOff val="0"/>
            <a:lumOff val="0"/>
            <a:alphaOff val="-20000"/>
          </a:schemeClr>
        </a:solidFill>
        <a:ln w="12700" cap="flat" cmpd="sng" algn="ctr">
          <a:solidFill>
            <a:schemeClr val="accent3">
              <a:alpha val="90000"/>
              <a:hueOff val="0"/>
              <a:satOff val="0"/>
              <a:lumOff val="0"/>
              <a:alphaOff val="-2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333D41-315A-415E-8C82-0AEBECDA70F5}">
      <dsp:nvSpPr>
        <dsp:cNvPr id="0" name=""/>
        <dsp:cNvSpPr/>
      </dsp:nvSpPr>
      <dsp:spPr>
        <a:xfrm rot="5400000">
          <a:off x="3218066" y="959664"/>
          <a:ext cx="549793" cy="914844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alpha val="90000"/>
            <a:hueOff val="0"/>
            <a:satOff val="0"/>
            <a:lumOff val="0"/>
            <a:alphaOff val="-24000"/>
          </a:schemeClr>
        </a:solidFill>
        <a:ln w="12700" cap="flat" cmpd="sng" algn="ctr">
          <a:solidFill>
            <a:schemeClr val="accent3">
              <a:alpha val="90000"/>
              <a:hueOff val="0"/>
              <a:satOff val="0"/>
              <a:lumOff val="0"/>
              <a:alphaOff val="-24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C27C94-7799-41A3-8B7E-825EA79F4808}">
      <dsp:nvSpPr>
        <dsp:cNvPr id="0" name=""/>
        <dsp:cNvSpPr/>
      </dsp:nvSpPr>
      <dsp:spPr>
        <a:xfrm>
          <a:off x="3126291" y="1233005"/>
          <a:ext cx="825926" cy="723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kern="1200" dirty="0" smtClean="0"/>
            <a:t>衡量後果</a:t>
          </a:r>
          <a:endParaRPr lang="zh-TW" altLang="en-US" sz="1900" kern="1200" dirty="0"/>
        </a:p>
      </dsp:txBody>
      <dsp:txXfrm>
        <a:off x="3126291" y="1233005"/>
        <a:ext cx="825926" cy="723973"/>
      </dsp:txXfrm>
    </dsp:sp>
    <dsp:sp modelId="{581E8134-F31E-44E9-A071-1C76B61857F0}">
      <dsp:nvSpPr>
        <dsp:cNvPr id="0" name=""/>
        <dsp:cNvSpPr/>
      </dsp:nvSpPr>
      <dsp:spPr>
        <a:xfrm>
          <a:off x="3796383" y="892312"/>
          <a:ext cx="155835" cy="155835"/>
        </a:xfrm>
        <a:prstGeom prst="triangle">
          <a:avLst>
            <a:gd name="adj" fmla="val 100000"/>
          </a:avLst>
        </a:prstGeom>
        <a:solidFill>
          <a:schemeClr val="accent3">
            <a:alpha val="90000"/>
            <a:hueOff val="0"/>
            <a:satOff val="0"/>
            <a:lumOff val="0"/>
            <a:alphaOff val="-28000"/>
          </a:schemeClr>
        </a:solidFill>
        <a:ln w="12700" cap="flat" cmpd="sng" algn="ctr">
          <a:solidFill>
            <a:schemeClr val="accent3">
              <a:alpha val="90000"/>
              <a:hueOff val="0"/>
              <a:satOff val="0"/>
              <a:lumOff val="0"/>
              <a:alphaOff val="-28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AA6CDE-442B-4323-AC1B-6232CE1F9432}">
      <dsp:nvSpPr>
        <dsp:cNvPr id="0" name=""/>
        <dsp:cNvSpPr/>
      </dsp:nvSpPr>
      <dsp:spPr>
        <a:xfrm rot="5400000">
          <a:off x="4229161" y="709467"/>
          <a:ext cx="549793" cy="914844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alpha val="90000"/>
            <a:hueOff val="0"/>
            <a:satOff val="0"/>
            <a:lumOff val="0"/>
            <a:alphaOff val="-32000"/>
          </a:schemeClr>
        </a:solidFill>
        <a:ln w="12700" cap="flat" cmpd="sng" algn="ctr">
          <a:solidFill>
            <a:schemeClr val="accent3">
              <a:alpha val="90000"/>
              <a:hueOff val="0"/>
              <a:satOff val="0"/>
              <a:lumOff val="0"/>
              <a:alphaOff val="-32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880EB2-42A3-4456-AC07-7FED51943266}">
      <dsp:nvSpPr>
        <dsp:cNvPr id="0" name=""/>
        <dsp:cNvSpPr/>
      </dsp:nvSpPr>
      <dsp:spPr>
        <a:xfrm>
          <a:off x="4137387" y="982809"/>
          <a:ext cx="825926" cy="723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kern="1200" dirty="0" smtClean="0"/>
            <a:t>付諸實行</a:t>
          </a:r>
          <a:endParaRPr lang="zh-TW" altLang="en-US" sz="1900" kern="1200" dirty="0"/>
        </a:p>
      </dsp:txBody>
      <dsp:txXfrm>
        <a:off x="4137387" y="982809"/>
        <a:ext cx="825926" cy="723973"/>
      </dsp:txXfrm>
    </dsp:sp>
    <dsp:sp modelId="{905065AB-414F-43A3-ABE8-98ACDB9F0FA8}">
      <dsp:nvSpPr>
        <dsp:cNvPr id="0" name=""/>
        <dsp:cNvSpPr/>
      </dsp:nvSpPr>
      <dsp:spPr>
        <a:xfrm>
          <a:off x="4807478" y="642115"/>
          <a:ext cx="155835" cy="155835"/>
        </a:xfrm>
        <a:prstGeom prst="triangle">
          <a:avLst>
            <a:gd name="adj" fmla="val 100000"/>
          </a:avLst>
        </a:prstGeom>
        <a:solidFill>
          <a:schemeClr val="accent3">
            <a:alpha val="90000"/>
            <a:hueOff val="0"/>
            <a:satOff val="0"/>
            <a:lumOff val="0"/>
            <a:alphaOff val="-36000"/>
          </a:schemeClr>
        </a:solidFill>
        <a:ln w="12700" cap="flat" cmpd="sng" algn="ctr">
          <a:solidFill>
            <a:schemeClr val="accent3">
              <a:alpha val="90000"/>
              <a:hueOff val="0"/>
              <a:satOff val="0"/>
              <a:lumOff val="0"/>
              <a:alphaOff val="-36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E52270-CD93-43E1-A769-096C19E7C545}">
      <dsp:nvSpPr>
        <dsp:cNvPr id="0" name=""/>
        <dsp:cNvSpPr/>
      </dsp:nvSpPr>
      <dsp:spPr>
        <a:xfrm rot="5400000">
          <a:off x="5240257" y="459271"/>
          <a:ext cx="549793" cy="914844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accent3">
              <a:alpha val="90000"/>
              <a:hueOff val="0"/>
              <a:satOff val="0"/>
              <a:lumOff val="0"/>
              <a:alphaOff val="-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AED2FF-E8E6-431A-A2F0-86C7768D9C6E}">
      <dsp:nvSpPr>
        <dsp:cNvPr id="0" name=""/>
        <dsp:cNvSpPr/>
      </dsp:nvSpPr>
      <dsp:spPr>
        <a:xfrm>
          <a:off x="5148482" y="732612"/>
          <a:ext cx="825926" cy="723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kern="1200" dirty="0" smtClean="0"/>
            <a:t>回顧</a:t>
          </a:r>
          <a:endParaRPr lang="zh-TW" altLang="en-US" sz="1900" kern="1200" dirty="0"/>
        </a:p>
      </dsp:txBody>
      <dsp:txXfrm>
        <a:off x="5148482" y="732612"/>
        <a:ext cx="825926" cy="72397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97CC84-15DF-4544-944B-769EB7F4FE60}">
      <dsp:nvSpPr>
        <dsp:cNvPr id="0" name=""/>
        <dsp:cNvSpPr/>
      </dsp:nvSpPr>
      <dsp:spPr>
        <a:xfrm rot="5400000">
          <a:off x="184779" y="1710254"/>
          <a:ext cx="549793" cy="914844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C120FE-C3FE-4ABB-B64B-A2C687066B89}">
      <dsp:nvSpPr>
        <dsp:cNvPr id="0" name=""/>
        <dsp:cNvSpPr/>
      </dsp:nvSpPr>
      <dsp:spPr>
        <a:xfrm>
          <a:off x="93005" y="1983595"/>
          <a:ext cx="825926" cy="723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/>
            <a:t>深呼吸</a:t>
          </a:r>
          <a:endParaRPr lang="zh-TW" altLang="en-US" sz="1800" kern="1200" dirty="0"/>
        </a:p>
      </dsp:txBody>
      <dsp:txXfrm>
        <a:off x="93005" y="1983595"/>
        <a:ext cx="825926" cy="723973"/>
      </dsp:txXfrm>
    </dsp:sp>
    <dsp:sp modelId="{6281E63A-05A1-4685-AF65-303108E14CAB}">
      <dsp:nvSpPr>
        <dsp:cNvPr id="0" name=""/>
        <dsp:cNvSpPr/>
      </dsp:nvSpPr>
      <dsp:spPr>
        <a:xfrm>
          <a:off x="763096" y="1642902"/>
          <a:ext cx="155835" cy="155835"/>
        </a:xfrm>
        <a:prstGeom prst="triangle">
          <a:avLst>
            <a:gd name="adj" fmla="val 100000"/>
          </a:avLst>
        </a:prstGeom>
        <a:solidFill>
          <a:schemeClr val="accent3">
            <a:alpha val="90000"/>
            <a:hueOff val="0"/>
            <a:satOff val="0"/>
            <a:lumOff val="0"/>
            <a:alphaOff val="-4000"/>
          </a:schemeClr>
        </a:solidFill>
        <a:ln w="12700" cap="flat" cmpd="sng" algn="ctr">
          <a:solidFill>
            <a:schemeClr val="accent3">
              <a:alpha val="90000"/>
              <a:hueOff val="0"/>
              <a:satOff val="0"/>
              <a:lumOff val="0"/>
              <a:alphaOff val="-4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BDFC27-7C23-438E-9374-43ACD5263D8D}">
      <dsp:nvSpPr>
        <dsp:cNvPr id="0" name=""/>
        <dsp:cNvSpPr/>
      </dsp:nvSpPr>
      <dsp:spPr>
        <a:xfrm rot="5400000">
          <a:off x="1195875" y="1460057"/>
          <a:ext cx="549793" cy="914844"/>
        </a:xfrm>
        <a:prstGeom prst="corner">
          <a:avLst>
            <a:gd name="adj1" fmla="val 16120"/>
            <a:gd name="adj2" fmla="val 16110"/>
          </a:avLst>
        </a:prstGeom>
        <a:solidFill>
          <a:srgbClr val="AAAAAA"/>
        </a:solidFill>
        <a:ln w="12700" cap="flat" cmpd="sng" algn="ctr">
          <a:solidFill>
            <a:schemeClr val="accent3">
              <a:alpha val="90000"/>
              <a:hueOff val="0"/>
              <a:satOff val="0"/>
              <a:lumOff val="0"/>
              <a:alphaOff val="-8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0E1C53-B95A-4BEE-A89F-36FFC3B12398}">
      <dsp:nvSpPr>
        <dsp:cNvPr id="0" name=""/>
        <dsp:cNvSpPr/>
      </dsp:nvSpPr>
      <dsp:spPr>
        <a:xfrm>
          <a:off x="1104100" y="1733398"/>
          <a:ext cx="825926" cy="723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kern="1200" dirty="0" smtClean="0"/>
            <a:t>界定問題</a:t>
          </a:r>
          <a:endParaRPr lang="zh-TW" altLang="en-US" sz="1900" kern="1200" dirty="0"/>
        </a:p>
      </dsp:txBody>
      <dsp:txXfrm>
        <a:off x="1104100" y="1733398"/>
        <a:ext cx="825926" cy="723973"/>
      </dsp:txXfrm>
    </dsp:sp>
    <dsp:sp modelId="{537423D9-D4D5-4117-A8E0-DE71F91B0ED5}">
      <dsp:nvSpPr>
        <dsp:cNvPr id="0" name=""/>
        <dsp:cNvSpPr/>
      </dsp:nvSpPr>
      <dsp:spPr>
        <a:xfrm>
          <a:off x="1774192" y="1392705"/>
          <a:ext cx="155835" cy="155835"/>
        </a:xfrm>
        <a:prstGeom prst="triangle">
          <a:avLst>
            <a:gd name="adj" fmla="val 100000"/>
          </a:avLst>
        </a:prstGeom>
        <a:solidFill>
          <a:srgbClr val="AAAAAA"/>
        </a:solidFill>
        <a:ln w="12700" cap="flat" cmpd="sng" algn="ctr">
          <a:solidFill>
            <a:schemeClr val="accent3">
              <a:alpha val="90000"/>
              <a:hueOff val="0"/>
              <a:satOff val="0"/>
              <a:lumOff val="0"/>
              <a:alphaOff val="-12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6D6C1E-196F-40EB-A264-57E91E98720A}">
      <dsp:nvSpPr>
        <dsp:cNvPr id="0" name=""/>
        <dsp:cNvSpPr/>
      </dsp:nvSpPr>
      <dsp:spPr>
        <a:xfrm rot="5400000">
          <a:off x="2206970" y="1209860"/>
          <a:ext cx="549793" cy="914844"/>
        </a:xfrm>
        <a:prstGeom prst="corner">
          <a:avLst>
            <a:gd name="adj1" fmla="val 16120"/>
            <a:gd name="adj2" fmla="val 16110"/>
          </a:avLst>
        </a:prstGeom>
        <a:solidFill>
          <a:srgbClr val="FFFF00"/>
        </a:solidFill>
        <a:ln w="12700" cap="flat" cmpd="sng" algn="ctr">
          <a:solidFill>
            <a:schemeClr val="accent3">
              <a:alpha val="90000"/>
              <a:hueOff val="0"/>
              <a:satOff val="0"/>
              <a:lumOff val="0"/>
              <a:alphaOff val="-16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D43DE5-A8EE-43D7-971B-707E3B71B17B}">
      <dsp:nvSpPr>
        <dsp:cNvPr id="0" name=""/>
        <dsp:cNvSpPr/>
      </dsp:nvSpPr>
      <dsp:spPr>
        <a:xfrm>
          <a:off x="2115196" y="1483202"/>
          <a:ext cx="825926" cy="723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kern="1200" dirty="0" smtClean="0"/>
            <a:t>列出方法</a:t>
          </a:r>
          <a:endParaRPr lang="zh-TW" altLang="en-US" sz="1900" kern="1200" dirty="0"/>
        </a:p>
      </dsp:txBody>
      <dsp:txXfrm>
        <a:off x="2115196" y="1483202"/>
        <a:ext cx="825926" cy="723973"/>
      </dsp:txXfrm>
    </dsp:sp>
    <dsp:sp modelId="{15D33085-571E-403F-88AA-8BE5C1DD0447}">
      <dsp:nvSpPr>
        <dsp:cNvPr id="0" name=""/>
        <dsp:cNvSpPr/>
      </dsp:nvSpPr>
      <dsp:spPr>
        <a:xfrm>
          <a:off x="2785287" y="1142509"/>
          <a:ext cx="155835" cy="155835"/>
        </a:xfrm>
        <a:prstGeom prst="triangle">
          <a:avLst>
            <a:gd name="adj" fmla="val 100000"/>
          </a:avLst>
        </a:prstGeom>
        <a:solidFill>
          <a:srgbClr val="FFFF00"/>
        </a:solidFill>
        <a:ln w="12700" cap="flat" cmpd="sng" algn="ctr">
          <a:solidFill>
            <a:schemeClr val="accent3">
              <a:alpha val="90000"/>
              <a:hueOff val="0"/>
              <a:satOff val="0"/>
              <a:lumOff val="0"/>
              <a:alphaOff val="-2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333D41-315A-415E-8C82-0AEBECDA70F5}">
      <dsp:nvSpPr>
        <dsp:cNvPr id="0" name=""/>
        <dsp:cNvSpPr/>
      </dsp:nvSpPr>
      <dsp:spPr>
        <a:xfrm rot="5400000">
          <a:off x="3218066" y="959664"/>
          <a:ext cx="549793" cy="914844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alpha val="90000"/>
            <a:hueOff val="0"/>
            <a:satOff val="0"/>
            <a:lumOff val="0"/>
            <a:alphaOff val="-24000"/>
          </a:schemeClr>
        </a:solidFill>
        <a:ln w="12700" cap="flat" cmpd="sng" algn="ctr">
          <a:solidFill>
            <a:schemeClr val="accent3">
              <a:alpha val="90000"/>
              <a:hueOff val="0"/>
              <a:satOff val="0"/>
              <a:lumOff val="0"/>
              <a:alphaOff val="-24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C27C94-7799-41A3-8B7E-825EA79F4808}">
      <dsp:nvSpPr>
        <dsp:cNvPr id="0" name=""/>
        <dsp:cNvSpPr/>
      </dsp:nvSpPr>
      <dsp:spPr>
        <a:xfrm>
          <a:off x="3126291" y="1233005"/>
          <a:ext cx="825926" cy="723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kern="1200" dirty="0" smtClean="0"/>
            <a:t>衡量後果</a:t>
          </a:r>
          <a:endParaRPr lang="zh-TW" altLang="en-US" sz="1900" kern="1200" dirty="0"/>
        </a:p>
      </dsp:txBody>
      <dsp:txXfrm>
        <a:off x="3126291" y="1233005"/>
        <a:ext cx="825926" cy="723973"/>
      </dsp:txXfrm>
    </dsp:sp>
    <dsp:sp modelId="{581E8134-F31E-44E9-A071-1C76B61857F0}">
      <dsp:nvSpPr>
        <dsp:cNvPr id="0" name=""/>
        <dsp:cNvSpPr/>
      </dsp:nvSpPr>
      <dsp:spPr>
        <a:xfrm>
          <a:off x="3796383" y="892312"/>
          <a:ext cx="155835" cy="155835"/>
        </a:xfrm>
        <a:prstGeom prst="triangle">
          <a:avLst>
            <a:gd name="adj" fmla="val 100000"/>
          </a:avLst>
        </a:prstGeom>
        <a:solidFill>
          <a:schemeClr val="accent3">
            <a:alpha val="90000"/>
            <a:hueOff val="0"/>
            <a:satOff val="0"/>
            <a:lumOff val="0"/>
            <a:alphaOff val="-28000"/>
          </a:schemeClr>
        </a:solidFill>
        <a:ln w="12700" cap="flat" cmpd="sng" algn="ctr">
          <a:solidFill>
            <a:schemeClr val="accent3">
              <a:alpha val="90000"/>
              <a:hueOff val="0"/>
              <a:satOff val="0"/>
              <a:lumOff val="0"/>
              <a:alphaOff val="-28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AA6CDE-442B-4323-AC1B-6232CE1F9432}">
      <dsp:nvSpPr>
        <dsp:cNvPr id="0" name=""/>
        <dsp:cNvSpPr/>
      </dsp:nvSpPr>
      <dsp:spPr>
        <a:xfrm rot="5400000">
          <a:off x="4229161" y="709467"/>
          <a:ext cx="549793" cy="914844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alpha val="90000"/>
            <a:hueOff val="0"/>
            <a:satOff val="0"/>
            <a:lumOff val="0"/>
            <a:alphaOff val="-32000"/>
          </a:schemeClr>
        </a:solidFill>
        <a:ln w="12700" cap="flat" cmpd="sng" algn="ctr">
          <a:solidFill>
            <a:schemeClr val="accent3">
              <a:alpha val="90000"/>
              <a:hueOff val="0"/>
              <a:satOff val="0"/>
              <a:lumOff val="0"/>
              <a:alphaOff val="-32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880EB2-42A3-4456-AC07-7FED51943266}">
      <dsp:nvSpPr>
        <dsp:cNvPr id="0" name=""/>
        <dsp:cNvSpPr/>
      </dsp:nvSpPr>
      <dsp:spPr>
        <a:xfrm>
          <a:off x="4137387" y="982809"/>
          <a:ext cx="825926" cy="723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kern="1200" dirty="0" smtClean="0"/>
            <a:t>付諸實行</a:t>
          </a:r>
          <a:endParaRPr lang="zh-TW" altLang="en-US" sz="1900" kern="1200" dirty="0"/>
        </a:p>
      </dsp:txBody>
      <dsp:txXfrm>
        <a:off x="4137387" y="982809"/>
        <a:ext cx="825926" cy="723973"/>
      </dsp:txXfrm>
    </dsp:sp>
    <dsp:sp modelId="{905065AB-414F-43A3-ABE8-98ACDB9F0FA8}">
      <dsp:nvSpPr>
        <dsp:cNvPr id="0" name=""/>
        <dsp:cNvSpPr/>
      </dsp:nvSpPr>
      <dsp:spPr>
        <a:xfrm>
          <a:off x="4807478" y="642115"/>
          <a:ext cx="155835" cy="155835"/>
        </a:xfrm>
        <a:prstGeom prst="triangle">
          <a:avLst>
            <a:gd name="adj" fmla="val 100000"/>
          </a:avLst>
        </a:prstGeom>
        <a:solidFill>
          <a:schemeClr val="accent3">
            <a:alpha val="90000"/>
            <a:hueOff val="0"/>
            <a:satOff val="0"/>
            <a:lumOff val="0"/>
            <a:alphaOff val="-36000"/>
          </a:schemeClr>
        </a:solidFill>
        <a:ln w="12700" cap="flat" cmpd="sng" algn="ctr">
          <a:solidFill>
            <a:schemeClr val="accent3">
              <a:alpha val="90000"/>
              <a:hueOff val="0"/>
              <a:satOff val="0"/>
              <a:lumOff val="0"/>
              <a:alphaOff val="-36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E52270-CD93-43E1-A769-096C19E7C545}">
      <dsp:nvSpPr>
        <dsp:cNvPr id="0" name=""/>
        <dsp:cNvSpPr/>
      </dsp:nvSpPr>
      <dsp:spPr>
        <a:xfrm rot="5400000">
          <a:off x="5240257" y="459271"/>
          <a:ext cx="549793" cy="914844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accent3">
              <a:alpha val="90000"/>
              <a:hueOff val="0"/>
              <a:satOff val="0"/>
              <a:lumOff val="0"/>
              <a:alphaOff val="-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AED2FF-E8E6-431A-A2F0-86C7768D9C6E}">
      <dsp:nvSpPr>
        <dsp:cNvPr id="0" name=""/>
        <dsp:cNvSpPr/>
      </dsp:nvSpPr>
      <dsp:spPr>
        <a:xfrm>
          <a:off x="5148482" y="732612"/>
          <a:ext cx="825926" cy="723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kern="1200" dirty="0" smtClean="0"/>
            <a:t>回顧</a:t>
          </a:r>
          <a:endParaRPr lang="zh-TW" altLang="en-US" sz="1900" kern="1200" dirty="0"/>
        </a:p>
      </dsp:txBody>
      <dsp:txXfrm>
        <a:off x="5148482" y="732612"/>
        <a:ext cx="825926" cy="72397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97CC84-15DF-4544-944B-769EB7F4FE60}">
      <dsp:nvSpPr>
        <dsp:cNvPr id="0" name=""/>
        <dsp:cNvSpPr/>
      </dsp:nvSpPr>
      <dsp:spPr>
        <a:xfrm rot="5400000">
          <a:off x="184779" y="1710254"/>
          <a:ext cx="549793" cy="914844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C120FE-C3FE-4ABB-B64B-A2C687066B89}">
      <dsp:nvSpPr>
        <dsp:cNvPr id="0" name=""/>
        <dsp:cNvSpPr/>
      </dsp:nvSpPr>
      <dsp:spPr>
        <a:xfrm>
          <a:off x="93005" y="1983595"/>
          <a:ext cx="825926" cy="723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/>
            <a:t>深呼吸</a:t>
          </a:r>
          <a:endParaRPr lang="zh-TW" altLang="en-US" sz="1800" kern="1200" dirty="0"/>
        </a:p>
      </dsp:txBody>
      <dsp:txXfrm>
        <a:off x="93005" y="1983595"/>
        <a:ext cx="825926" cy="723973"/>
      </dsp:txXfrm>
    </dsp:sp>
    <dsp:sp modelId="{6281E63A-05A1-4685-AF65-303108E14CAB}">
      <dsp:nvSpPr>
        <dsp:cNvPr id="0" name=""/>
        <dsp:cNvSpPr/>
      </dsp:nvSpPr>
      <dsp:spPr>
        <a:xfrm>
          <a:off x="763096" y="1642902"/>
          <a:ext cx="155835" cy="155835"/>
        </a:xfrm>
        <a:prstGeom prst="triangle">
          <a:avLst>
            <a:gd name="adj" fmla="val 100000"/>
          </a:avLst>
        </a:prstGeom>
        <a:solidFill>
          <a:schemeClr val="accent3">
            <a:alpha val="90000"/>
            <a:hueOff val="0"/>
            <a:satOff val="0"/>
            <a:lumOff val="0"/>
            <a:alphaOff val="-4000"/>
          </a:schemeClr>
        </a:solidFill>
        <a:ln w="12700" cap="flat" cmpd="sng" algn="ctr">
          <a:solidFill>
            <a:schemeClr val="accent3">
              <a:alpha val="90000"/>
              <a:hueOff val="0"/>
              <a:satOff val="0"/>
              <a:lumOff val="0"/>
              <a:alphaOff val="-4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BDFC27-7C23-438E-9374-43ACD5263D8D}">
      <dsp:nvSpPr>
        <dsp:cNvPr id="0" name=""/>
        <dsp:cNvSpPr/>
      </dsp:nvSpPr>
      <dsp:spPr>
        <a:xfrm rot="5400000">
          <a:off x="1195875" y="1460057"/>
          <a:ext cx="549793" cy="914844"/>
        </a:xfrm>
        <a:prstGeom prst="corner">
          <a:avLst>
            <a:gd name="adj1" fmla="val 16120"/>
            <a:gd name="adj2" fmla="val 16110"/>
          </a:avLst>
        </a:prstGeom>
        <a:solidFill>
          <a:srgbClr val="AAAAAA"/>
        </a:solidFill>
        <a:ln w="12700" cap="flat" cmpd="sng" algn="ctr">
          <a:solidFill>
            <a:schemeClr val="accent3">
              <a:alpha val="90000"/>
              <a:hueOff val="0"/>
              <a:satOff val="0"/>
              <a:lumOff val="0"/>
              <a:alphaOff val="-8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0E1C53-B95A-4BEE-A89F-36FFC3B12398}">
      <dsp:nvSpPr>
        <dsp:cNvPr id="0" name=""/>
        <dsp:cNvSpPr/>
      </dsp:nvSpPr>
      <dsp:spPr>
        <a:xfrm>
          <a:off x="1104100" y="1733398"/>
          <a:ext cx="825926" cy="723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kern="1200" dirty="0" smtClean="0"/>
            <a:t>界定問題</a:t>
          </a:r>
          <a:endParaRPr lang="zh-TW" altLang="en-US" sz="1900" kern="1200" dirty="0"/>
        </a:p>
      </dsp:txBody>
      <dsp:txXfrm>
        <a:off x="1104100" y="1733398"/>
        <a:ext cx="825926" cy="723973"/>
      </dsp:txXfrm>
    </dsp:sp>
    <dsp:sp modelId="{537423D9-D4D5-4117-A8E0-DE71F91B0ED5}">
      <dsp:nvSpPr>
        <dsp:cNvPr id="0" name=""/>
        <dsp:cNvSpPr/>
      </dsp:nvSpPr>
      <dsp:spPr>
        <a:xfrm>
          <a:off x="1774192" y="1392705"/>
          <a:ext cx="155835" cy="155835"/>
        </a:xfrm>
        <a:prstGeom prst="triangle">
          <a:avLst>
            <a:gd name="adj" fmla="val 100000"/>
          </a:avLst>
        </a:prstGeom>
        <a:solidFill>
          <a:srgbClr val="AAAAAA"/>
        </a:solidFill>
        <a:ln w="12700" cap="flat" cmpd="sng" algn="ctr">
          <a:solidFill>
            <a:schemeClr val="accent3">
              <a:alpha val="90000"/>
              <a:hueOff val="0"/>
              <a:satOff val="0"/>
              <a:lumOff val="0"/>
              <a:alphaOff val="-12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6D6C1E-196F-40EB-A264-57E91E98720A}">
      <dsp:nvSpPr>
        <dsp:cNvPr id="0" name=""/>
        <dsp:cNvSpPr/>
      </dsp:nvSpPr>
      <dsp:spPr>
        <a:xfrm rot="5400000">
          <a:off x="2206970" y="1209860"/>
          <a:ext cx="549793" cy="914844"/>
        </a:xfrm>
        <a:prstGeom prst="corner">
          <a:avLst>
            <a:gd name="adj1" fmla="val 16120"/>
            <a:gd name="adj2" fmla="val 16110"/>
          </a:avLst>
        </a:prstGeom>
        <a:solidFill>
          <a:srgbClr val="AAAAAA"/>
        </a:solidFill>
        <a:ln w="12700" cap="flat" cmpd="sng" algn="ctr">
          <a:solidFill>
            <a:schemeClr val="accent3">
              <a:alpha val="90000"/>
              <a:hueOff val="0"/>
              <a:satOff val="0"/>
              <a:lumOff val="0"/>
              <a:alphaOff val="-16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D43DE5-A8EE-43D7-971B-707E3B71B17B}">
      <dsp:nvSpPr>
        <dsp:cNvPr id="0" name=""/>
        <dsp:cNvSpPr/>
      </dsp:nvSpPr>
      <dsp:spPr>
        <a:xfrm>
          <a:off x="2115196" y="1483202"/>
          <a:ext cx="825926" cy="723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kern="1200" dirty="0" smtClean="0"/>
            <a:t>列出方法</a:t>
          </a:r>
          <a:endParaRPr lang="zh-TW" altLang="en-US" sz="1900" kern="1200" dirty="0"/>
        </a:p>
      </dsp:txBody>
      <dsp:txXfrm>
        <a:off x="2115196" y="1483202"/>
        <a:ext cx="825926" cy="723973"/>
      </dsp:txXfrm>
    </dsp:sp>
    <dsp:sp modelId="{15D33085-571E-403F-88AA-8BE5C1DD0447}">
      <dsp:nvSpPr>
        <dsp:cNvPr id="0" name=""/>
        <dsp:cNvSpPr/>
      </dsp:nvSpPr>
      <dsp:spPr>
        <a:xfrm>
          <a:off x="2785287" y="1142509"/>
          <a:ext cx="155835" cy="155835"/>
        </a:xfrm>
        <a:prstGeom prst="triangle">
          <a:avLst>
            <a:gd name="adj" fmla="val 100000"/>
          </a:avLst>
        </a:prstGeom>
        <a:solidFill>
          <a:srgbClr val="AAAAAA"/>
        </a:solidFill>
        <a:ln w="12700" cap="flat" cmpd="sng" algn="ctr">
          <a:solidFill>
            <a:schemeClr val="accent3">
              <a:alpha val="90000"/>
              <a:hueOff val="0"/>
              <a:satOff val="0"/>
              <a:lumOff val="0"/>
              <a:alphaOff val="-2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333D41-315A-415E-8C82-0AEBECDA70F5}">
      <dsp:nvSpPr>
        <dsp:cNvPr id="0" name=""/>
        <dsp:cNvSpPr/>
      </dsp:nvSpPr>
      <dsp:spPr>
        <a:xfrm rot="5400000">
          <a:off x="3218066" y="959664"/>
          <a:ext cx="549793" cy="914844"/>
        </a:xfrm>
        <a:prstGeom prst="corner">
          <a:avLst>
            <a:gd name="adj1" fmla="val 16120"/>
            <a:gd name="adj2" fmla="val 16110"/>
          </a:avLst>
        </a:prstGeom>
        <a:solidFill>
          <a:srgbClr val="548235"/>
        </a:solidFill>
        <a:ln w="12700" cap="flat" cmpd="sng" algn="ctr">
          <a:solidFill>
            <a:srgbClr val="54823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C27C94-7799-41A3-8B7E-825EA79F4808}">
      <dsp:nvSpPr>
        <dsp:cNvPr id="0" name=""/>
        <dsp:cNvSpPr/>
      </dsp:nvSpPr>
      <dsp:spPr>
        <a:xfrm>
          <a:off x="3126291" y="1233005"/>
          <a:ext cx="825926" cy="723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kern="1200" dirty="0" smtClean="0"/>
            <a:t>衡量後果</a:t>
          </a:r>
          <a:endParaRPr lang="zh-TW" altLang="en-US" sz="1900" kern="1200" dirty="0"/>
        </a:p>
      </dsp:txBody>
      <dsp:txXfrm>
        <a:off x="3126291" y="1233005"/>
        <a:ext cx="825926" cy="723973"/>
      </dsp:txXfrm>
    </dsp:sp>
    <dsp:sp modelId="{581E8134-F31E-44E9-A071-1C76B61857F0}">
      <dsp:nvSpPr>
        <dsp:cNvPr id="0" name=""/>
        <dsp:cNvSpPr/>
      </dsp:nvSpPr>
      <dsp:spPr>
        <a:xfrm>
          <a:off x="3796383" y="892312"/>
          <a:ext cx="155835" cy="155835"/>
        </a:xfrm>
        <a:prstGeom prst="triangle">
          <a:avLst>
            <a:gd name="adj" fmla="val 100000"/>
          </a:avLst>
        </a:prstGeom>
        <a:solidFill>
          <a:srgbClr val="548235"/>
        </a:solidFill>
        <a:ln w="12700" cap="flat" cmpd="sng" algn="ctr">
          <a:solidFill>
            <a:srgbClr val="54823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AA6CDE-442B-4323-AC1B-6232CE1F9432}">
      <dsp:nvSpPr>
        <dsp:cNvPr id="0" name=""/>
        <dsp:cNvSpPr/>
      </dsp:nvSpPr>
      <dsp:spPr>
        <a:xfrm rot="5400000">
          <a:off x="4229161" y="709467"/>
          <a:ext cx="549793" cy="914844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alpha val="90000"/>
            <a:hueOff val="0"/>
            <a:satOff val="0"/>
            <a:lumOff val="0"/>
            <a:alphaOff val="-32000"/>
          </a:schemeClr>
        </a:solidFill>
        <a:ln w="12700" cap="flat" cmpd="sng" algn="ctr">
          <a:solidFill>
            <a:schemeClr val="accent3">
              <a:alpha val="90000"/>
              <a:hueOff val="0"/>
              <a:satOff val="0"/>
              <a:lumOff val="0"/>
              <a:alphaOff val="-32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880EB2-42A3-4456-AC07-7FED51943266}">
      <dsp:nvSpPr>
        <dsp:cNvPr id="0" name=""/>
        <dsp:cNvSpPr/>
      </dsp:nvSpPr>
      <dsp:spPr>
        <a:xfrm>
          <a:off x="4137387" y="982809"/>
          <a:ext cx="825926" cy="723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kern="1200" dirty="0" smtClean="0"/>
            <a:t>付諸實行</a:t>
          </a:r>
          <a:endParaRPr lang="zh-TW" altLang="en-US" sz="1900" kern="1200" dirty="0"/>
        </a:p>
      </dsp:txBody>
      <dsp:txXfrm>
        <a:off x="4137387" y="982809"/>
        <a:ext cx="825926" cy="723973"/>
      </dsp:txXfrm>
    </dsp:sp>
    <dsp:sp modelId="{905065AB-414F-43A3-ABE8-98ACDB9F0FA8}">
      <dsp:nvSpPr>
        <dsp:cNvPr id="0" name=""/>
        <dsp:cNvSpPr/>
      </dsp:nvSpPr>
      <dsp:spPr>
        <a:xfrm>
          <a:off x="4807478" y="642115"/>
          <a:ext cx="155835" cy="155835"/>
        </a:xfrm>
        <a:prstGeom prst="triangle">
          <a:avLst>
            <a:gd name="adj" fmla="val 100000"/>
          </a:avLst>
        </a:prstGeom>
        <a:solidFill>
          <a:schemeClr val="accent3">
            <a:alpha val="90000"/>
            <a:hueOff val="0"/>
            <a:satOff val="0"/>
            <a:lumOff val="0"/>
            <a:alphaOff val="-36000"/>
          </a:schemeClr>
        </a:solidFill>
        <a:ln w="12700" cap="flat" cmpd="sng" algn="ctr">
          <a:solidFill>
            <a:schemeClr val="accent3">
              <a:alpha val="90000"/>
              <a:hueOff val="0"/>
              <a:satOff val="0"/>
              <a:lumOff val="0"/>
              <a:alphaOff val="-36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E52270-CD93-43E1-A769-096C19E7C545}">
      <dsp:nvSpPr>
        <dsp:cNvPr id="0" name=""/>
        <dsp:cNvSpPr/>
      </dsp:nvSpPr>
      <dsp:spPr>
        <a:xfrm rot="5400000">
          <a:off x="5240257" y="459271"/>
          <a:ext cx="549793" cy="914844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accent3">
              <a:alpha val="90000"/>
              <a:hueOff val="0"/>
              <a:satOff val="0"/>
              <a:lumOff val="0"/>
              <a:alphaOff val="-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AED2FF-E8E6-431A-A2F0-86C7768D9C6E}">
      <dsp:nvSpPr>
        <dsp:cNvPr id="0" name=""/>
        <dsp:cNvSpPr/>
      </dsp:nvSpPr>
      <dsp:spPr>
        <a:xfrm>
          <a:off x="5148482" y="732612"/>
          <a:ext cx="825926" cy="723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kern="1200" dirty="0" smtClean="0"/>
            <a:t>回顧</a:t>
          </a:r>
          <a:endParaRPr lang="zh-TW" altLang="en-US" sz="1900" kern="1200" dirty="0"/>
        </a:p>
      </dsp:txBody>
      <dsp:txXfrm>
        <a:off x="5148482" y="732612"/>
        <a:ext cx="825926" cy="72397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97CC84-15DF-4544-944B-769EB7F4FE60}">
      <dsp:nvSpPr>
        <dsp:cNvPr id="0" name=""/>
        <dsp:cNvSpPr/>
      </dsp:nvSpPr>
      <dsp:spPr>
        <a:xfrm rot="5400000">
          <a:off x="184779" y="1710254"/>
          <a:ext cx="549793" cy="914844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C120FE-C3FE-4ABB-B64B-A2C687066B89}">
      <dsp:nvSpPr>
        <dsp:cNvPr id="0" name=""/>
        <dsp:cNvSpPr/>
      </dsp:nvSpPr>
      <dsp:spPr>
        <a:xfrm>
          <a:off x="93005" y="1983595"/>
          <a:ext cx="825926" cy="723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/>
            <a:t>深呼吸</a:t>
          </a:r>
          <a:endParaRPr lang="zh-TW" altLang="en-US" sz="1800" kern="1200" dirty="0"/>
        </a:p>
      </dsp:txBody>
      <dsp:txXfrm>
        <a:off x="93005" y="1983595"/>
        <a:ext cx="825926" cy="723973"/>
      </dsp:txXfrm>
    </dsp:sp>
    <dsp:sp modelId="{6281E63A-05A1-4685-AF65-303108E14CAB}">
      <dsp:nvSpPr>
        <dsp:cNvPr id="0" name=""/>
        <dsp:cNvSpPr/>
      </dsp:nvSpPr>
      <dsp:spPr>
        <a:xfrm>
          <a:off x="763096" y="1642902"/>
          <a:ext cx="155835" cy="155835"/>
        </a:xfrm>
        <a:prstGeom prst="triangle">
          <a:avLst>
            <a:gd name="adj" fmla="val 100000"/>
          </a:avLst>
        </a:prstGeom>
        <a:solidFill>
          <a:schemeClr val="accent3">
            <a:alpha val="90000"/>
            <a:hueOff val="0"/>
            <a:satOff val="0"/>
            <a:lumOff val="0"/>
            <a:alphaOff val="-4000"/>
          </a:schemeClr>
        </a:solidFill>
        <a:ln w="12700" cap="flat" cmpd="sng" algn="ctr">
          <a:solidFill>
            <a:schemeClr val="accent3">
              <a:alpha val="90000"/>
              <a:hueOff val="0"/>
              <a:satOff val="0"/>
              <a:lumOff val="0"/>
              <a:alphaOff val="-4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BDFC27-7C23-438E-9374-43ACD5263D8D}">
      <dsp:nvSpPr>
        <dsp:cNvPr id="0" name=""/>
        <dsp:cNvSpPr/>
      </dsp:nvSpPr>
      <dsp:spPr>
        <a:xfrm rot="5400000">
          <a:off x="1195875" y="1460057"/>
          <a:ext cx="549793" cy="914844"/>
        </a:xfrm>
        <a:prstGeom prst="corner">
          <a:avLst>
            <a:gd name="adj1" fmla="val 16120"/>
            <a:gd name="adj2" fmla="val 16110"/>
          </a:avLst>
        </a:prstGeom>
        <a:solidFill>
          <a:srgbClr val="AAAAAA"/>
        </a:solidFill>
        <a:ln w="12700" cap="flat" cmpd="sng" algn="ctr">
          <a:solidFill>
            <a:schemeClr val="accent3">
              <a:alpha val="90000"/>
              <a:hueOff val="0"/>
              <a:satOff val="0"/>
              <a:lumOff val="0"/>
              <a:alphaOff val="-8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0E1C53-B95A-4BEE-A89F-36FFC3B12398}">
      <dsp:nvSpPr>
        <dsp:cNvPr id="0" name=""/>
        <dsp:cNvSpPr/>
      </dsp:nvSpPr>
      <dsp:spPr>
        <a:xfrm>
          <a:off x="1104100" y="1733398"/>
          <a:ext cx="825926" cy="723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kern="1200" dirty="0" smtClean="0"/>
            <a:t>界定問題</a:t>
          </a:r>
          <a:endParaRPr lang="zh-TW" altLang="en-US" sz="1900" kern="1200" dirty="0"/>
        </a:p>
      </dsp:txBody>
      <dsp:txXfrm>
        <a:off x="1104100" y="1733398"/>
        <a:ext cx="825926" cy="723973"/>
      </dsp:txXfrm>
    </dsp:sp>
    <dsp:sp modelId="{537423D9-D4D5-4117-A8E0-DE71F91B0ED5}">
      <dsp:nvSpPr>
        <dsp:cNvPr id="0" name=""/>
        <dsp:cNvSpPr/>
      </dsp:nvSpPr>
      <dsp:spPr>
        <a:xfrm>
          <a:off x="1774192" y="1392705"/>
          <a:ext cx="155835" cy="155835"/>
        </a:xfrm>
        <a:prstGeom prst="triangle">
          <a:avLst>
            <a:gd name="adj" fmla="val 100000"/>
          </a:avLst>
        </a:prstGeom>
        <a:solidFill>
          <a:srgbClr val="AAAAAA"/>
        </a:solidFill>
        <a:ln w="12700" cap="flat" cmpd="sng" algn="ctr">
          <a:solidFill>
            <a:schemeClr val="accent3">
              <a:alpha val="90000"/>
              <a:hueOff val="0"/>
              <a:satOff val="0"/>
              <a:lumOff val="0"/>
              <a:alphaOff val="-12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6D6C1E-196F-40EB-A264-57E91E98720A}">
      <dsp:nvSpPr>
        <dsp:cNvPr id="0" name=""/>
        <dsp:cNvSpPr/>
      </dsp:nvSpPr>
      <dsp:spPr>
        <a:xfrm rot="5400000">
          <a:off x="2206970" y="1209860"/>
          <a:ext cx="549793" cy="914844"/>
        </a:xfrm>
        <a:prstGeom prst="corner">
          <a:avLst>
            <a:gd name="adj1" fmla="val 16120"/>
            <a:gd name="adj2" fmla="val 16110"/>
          </a:avLst>
        </a:prstGeom>
        <a:solidFill>
          <a:srgbClr val="AAAAAA"/>
        </a:solidFill>
        <a:ln w="12700" cap="flat" cmpd="sng" algn="ctr">
          <a:solidFill>
            <a:schemeClr val="accent3">
              <a:alpha val="90000"/>
              <a:hueOff val="0"/>
              <a:satOff val="0"/>
              <a:lumOff val="0"/>
              <a:alphaOff val="-16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D43DE5-A8EE-43D7-971B-707E3B71B17B}">
      <dsp:nvSpPr>
        <dsp:cNvPr id="0" name=""/>
        <dsp:cNvSpPr/>
      </dsp:nvSpPr>
      <dsp:spPr>
        <a:xfrm>
          <a:off x="2115196" y="1483202"/>
          <a:ext cx="825926" cy="723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kern="1200" dirty="0" smtClean="0"/>
            <a:t>列出方法</a:t>
          </a:r>
          <a:endParaRPr lang="zh-TW" altLang="en-US" sz="1900" kern="1200" dirty="0"/>
        </a:p>
      </dsp:txBody>
      <dsp:txXfrm>
        <a:off x="2115196" y="1483202"/>
        <a:ext cx="825926" cy="723973"/>
      </dsp:txXfrm>
    </dsp:sp>
    <dsp:sp modelId="{15D33085-571E-403F-88AA-8BE5C1DD0447}">
      <dsp:nvSpPr>
        <dsp:cNvPr id="0" name=""/>
        <dsp:cNvSpPr/>
      </dsp:nvSpPr>
      <dsp:spPr>
        <a:xfrm>
          <a:off x="2785287" y="1142509"/>
          <a:ext cx="155835" cy="155835"/>
        </a:xfrm>
        <a:prstGeom prst="triangle">
          <a:avLst>
            <a:gd name="adj" fmla="val 100000"/>
          </a:avLst>
        </a:prstGeom>
        <a:solidFill>
          <a:srgbClr val="AAAAAA"/>
        </a:solidFill>
        <a:ln w="12700" cap="flat" cmpd="sng" algn="ctr">
          <a:solidFill>
            <a:schemeClr val="accent3">
              <a:alpha val="90000"/>
              <a:hueOff val="0"/>
              <a:satOff val="0"/>
              <a:lumOff val="0"/>
              <a:alphaOff val="-2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333D41-315A-415E-8C82-0AEBECDA70F5}">
      <dsp:nvSpPr>
        <dsp:cNvPr id="0" name=""/>
        <dsp:cNvSpPr/>
      </dsp:nvSpPr>
      <dsp:spPr>
        <a:xfrm rot="5400000">
          <a:off x="3218066" y="959664"/>
          <a:ext cx="549793" cy="914844"/>
        </a:xfrm>
        <a:prstGeom prst="corner">
          <a:avLst>
            <a:gd name="adj1" fmla="val 16120"/>
            <a:gd name="adj2" fmla="val 16110"/>
          </a:avLst>
        </a:prstGeom>
        <a:solidFill>
          <a:srgbClr val="AAAAAA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C27C94-7799-41A3-8B7E-825EA79F4808}">
      <dsp:nvSpPr>
        <dsp:cNvPr id="0" name=""/>
        <dsp:cNvSpPr/>
      </dsp:nvSpPr>
      <dsp:spPr>
        <a:xfrm>
          <a:off x="3126291" y="1233005"/>
          <a:ext cx="825926" cy="723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kern="1200" dirty="0" smtClean="0"/>
            <a:t>衡量後果</a:t>
          </a:r>
          <a:endParaRPr lang="zh-TW" altLang="en-US" sz="1900" kern="1200" dirty="0"/>
        </a:p>
      </dsp:txBody>
      <dsp:txXfrm>
        <a:off x="3126291" y="1233005"/>
        <a:ext cx="825926" cy="723973"/>
      </dsp:txXfrm>
    </dsp:sp>
    <dsp:sp modelId="{581E8134-F31E-44E9-A071-1C76B61857F0}">
      <dsp:nvSpPr>
        <dsp:cNvPr id="0" name=""/>
        <dsp:cNvSpPr/>
      </dsp:nvSpPr>
      <dsp:spPr>
        <a:xfrm>
          <a:off x="3796383" y="892312"/>
          <a:ext cx="155835" cy="155835"/>
        </a:xfrm>
        <a:prstGeom prst="triangle">
          <a:avLst>
            <a:gd name="adj" fmla="val 100000"/>
          </a:avLst>
        </a:prstGeom>
        <a:solidFill>
          <a:srgbClr val="AAAAAA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AA6CDE-442B-4323-AC1B-6232CE1F9432}">
      <dsp:nvSpPr>
        <dsp:cNvPr id="0" name=""/>
        <dsp:cNvSpPr/>
      </dsp:nvSpPr>
      <dsp:spPr>
        <a:xfrm rot="5400000">
          <a:off x="4229161" y="709467"/>
          <a:ext cx="549793" cy="914844"/>
        </a:xfrm>
        <a:prstGeom prst="corner">
          <a:avLst>
            <a:gd name="adj1" fmla="val 16120"/>
            <a:gd name="adj2" fmla="val 16110"/>
          </a:avLst>
        </a:prstGeom>
        <a:solidFill>
          <a:srgbClr val="4472C4"/>
        </a:solidFill>
        <a:ln w="12700" cap="flat" cmpd="sng" algn="ctr">
          <a:solidFill>
            <a:schemeClr val="accent3">
              <a:alpha val="90000"/>
              <a:hueOff val="0"/>
              <a:satOff val="0"/>
              <a:lumOff val="0"/>
              <a:alphaOff val="-32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880EB2-42A3-4456-AC07-7FED51943266}">
      <dsp:nvSpPr>
        <dsp:cNvPr id="0" name=""/>
        <dsp:cNvSpPr/>
      </dsp:nvSpPr>
      <dsp:spPr>
        <a:xfrm>
          <a:off x="4137387" y="982809"/>
          <a:ext cx="825926" cy="723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kern="1200" dirty="0" smtClean="0"/>
            <a:t>付諸實行</a:t>
          </a:r>
          <a:endParaRPr lang="zh-TW" altLang="en-US" sz="1900" kern="1200" dirty="0"/>
        </a:p>
      </dsp:txBody>
      <dsp:txXfrm>
        <a:off x="4137387" y="982809"/>
        <a:ext cx="825926" cy="723973"/>
      </dsp:txXfrm>
    </dsp:sp>
    <dsp:sp modelId="{905065AB-414F-43A3-ABE8-98ACDB9F0FA8}">
      <dsp:nvSpPr>
        <dsp:cNvPr id="0" name=""/>
        <dsp:cNvSpPr/>
      </dsp:nvSpPr>
      <dsp:spPr>
        <a:xfrm>
          <a:off x="4807478" y="642115"/>
          <a:ext cx="155835" cy="155835"/>
        </a:xfrm>
        <a:prstGeom prst="triangle">
          <a:avLst>
            <a:gd name="adj" fmla="val 100000"/>
          </a:avLst>
        </a:prstGeom>
        <a:solidFill>
          <a:srgbClr val="4472C4"/>
        </a:solidFill>
        <a:ln w="12700" cap="flat" cmpd="sng" algn="ctr">
          <a:solidFill>
            <a:schemeClr val="accent3">
              <a:alpha val="90000"/>
              <a:hueOff val="0"/>
              <a:satOff val="0"/>
              <a:lumOff val="0"/>
              <a:alphaOff val="-36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E52270-CD93-43E1-A769-096C19E7C545}">
      <dsp:nvSpPr>
        <dsp:cNvPr id="0" name=""/>
        <dsp:cNvSpPr/>
      </dsp:nvSpPr>
      <dsp:spPr>
        <a:xfrm rot="5400000">
          <a:off x="5240257" y="459271"/>
          <a:ext cx="549793" cy="914844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accent3">
              <a:alpha val="90000"/>
              <a:hueOff val="0"/>
              <a:satOff val="0"/>
              <a:lumOff val="0"/>
              <a:alphaOff val="-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AED2FF-E8E6-431A-A2F0-86C7768D9C6E}">
      <dsp:nvSpPr>
        <dsp:cNvPr id="0" name=""/>
        <dsp:cNvSpPr/>
      </dsp:nvSpPr>
      <dsp:spPr>
        <a:xfrm>
          <a:off x="5148482" y="732612"/>
          <a:ext cx="825926" cy="723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kern="1200" dirty="0" smtClean="0"/>
            <a:t>回顧</a:t>
          </a:r>
          <a:endParaRPr lang="zh-TW" altLang="en-US" sz="1900" kern="1200" dirty="0"/>
        </a:p>
      </dsp:txBody>
      <dsp:txXfrm>
        <a:off x="5148482" y="732612"/>
        <a:ext cx="825926" cy="72397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97CC84-15DF-4544-944B-769EB7F4FE60}">
      <dsp:nvSpPr>
        <dsp:cNvPr id="0" name=""/>
        <dsp:cNvSpPr/>
      </dsp:nvSpPr>
      <dsp:spPr>
        <a:xfrm rot="5400000">
          <a:off x="184779" y="1710254"/>
          <a:ext cx="549793" cy="914844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C120FE-C3FE-4ABB-B64B-A2C687066B89}">
      <dsp:nvSpPr>
        <dsp:cNvPr id="0" name=""/>
        <dsp:cNvSpPr/>
      </dsp:nvSpPr>
      <dsp:spPr>
        <a:xfrm>
          <a:off x="93005" y="1983595"/>
          <a:ext cx="825926" cy="723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/>
            <a:t>深呼吸</a:t>
          </a:r>
          <a:endParaRPr lang="zh-TW" altLang="en-US" sz="1800" kern="1200" dirty="0"/>
        </a:p>
      </dsp:txBody>
      <dsp:txXfrm>
        <a:off x="93005" y="1983595"/>
        <a:ext cx="825926" cy="723973"/>
      </dsp:txXfrm>
    </dsp:sp>
    <dsp:sp modelId="{6281E63A-05A1-4685-AF65-303108E14CAB}">
      <dsp:nvSpPr>
        <dsp:cNvPr id="0" name=""/>
        <dsp:cNvSpPr/>
      </dsp:nvSpPr>
      <dsp:spPr>
        <a:xfrm>
          <a:off x="763096" y="1642902"/>
          <a:ext cx="155835" cy="155835"/>
        </a:xfrm>
        <a:prstGeom prst="triangle">
          <a:avLst>
            <a:gd name="adj" fmla="val 100000"/>
          </a:avLst>
        </a:prstGeom>
        <a:solidFill>
          <a:schemeClr val="accent3">
            <a:alpha val="90000"/>
            <a:hueOff val="0"/>
            <a:satOff val="0"/>
            <a:lumOff val="0"/>
            <a:alphaOff val="-4000"/>
          </a:schemeClr>
        </a:solidFill>
        <a:ln w="12700" cap="flat" cmpd="sng" algn="ctr">
          <a:solidFill>
            <a:schemeClr val="accent3">
              <a:alpha val="90000"/>
              <a:hueOff val="0"/>
              <a:satOff val="0"/>
              <a:lumOff val="0"/>
              <a:alphaOff val="-4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BDFC27-7C23-438E-9374-43ACD5263D8D}">
      <dsp:nvSpPr>
        <dsp:cNvPr id="0" name=""/>
        <dsp:cNvSpPr/>
      </dsp:nvSpPr>
      <dsp:spPr>
        <a:xfrm rot="5400000">
          <a:off x="1195875" y="1460057"/>
          <a:ext cx="549793" cy="914844"/>
        </a:xfrm>
        <a:prstGeom prst="corner">
          <a:avLst>
            <a:gd name="adj1" fmla="val 16120"/>
            <a:gd name="adj2" fmla="val 16110"/>
          </a:avLst>
        </a:prstGeom>
        <a:solidFill>
          <a:srgbClr val="AAAAAA"/>
        </a:solidFill>
        <a:ln w="12700" cap="flat" cmpd="sng" algn="ctr">
          <a:solidFill>
            <a:schemeClr val="accent3">
              <a:alpha val="90000"/>
              <a:hueOff val="0"/>
              <a:satOff val="0"/>
              <a:lumOff val="0"/>
              <a:alphaOff val="-8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0E1C53-B95A-4BEE-A89F-36FFC3B12398}">
      <dsp:nvSpPr>
        <dsp:cNvPr id="0" name=""/>
        <dsp:cNvSpPr/>
      </dsp:nvSpPr>
      <dsp:spPr>
        <a:xfrm>
          <a:off x="1104100" y="1733398"/>
          <a:ext cx="825926" cy="723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kern="1200" dirty="0" smtClean="0"/>
            <a:t>界定問題</a:t>
          </a:r>
          <a:endParaRPr lang="zh-TW" altLang="en-US" sz="1900" kern="1200" dirty="0"/>
        </a:p>
      </dsp:txBody>
      <dsp:txXfrm>
        <a:off x="1104100" y="1733398"/>
        <a:ext cx="825926" cy="723973"/>
      </dsp:txXfrm>
    </dsp:sp>
    <dsp:sp modelId="{537423D9-D4D5-4117-A8E0-DE71F91B0ED5}">
      <dsp:nvSpPr>
        <dsp:cNvPr id="0" name=""/>
        <dsp:cNvSpPr/>
      </dsp:nvSpPr>
      <dsp:spPr>
        <a:xfrm>
          <a:off x="1774192" y="1392705"/>
          <a:ext cx="155835" cy="155835"/>
        </a:xfrm>
        <a:prstGeom prst="triangle">
          <a:avLst>
            <a:gd name="adj" fmla="val 100000"/>
          </a:avLst>
        </a:prstGeom>
        <a:solidFill>
          <a:srgbClr val="AAAAAA"/>
        </a:solidFill>
        <a:ln w="12700" cap="flat" cmpd="sng" algn="ctr">
          <a:solidFill>
            <a:schemeClr val="accent3">
              <a:alpha val="90000"/>
              <a:hueOff val="0"/>
              <a:satOff val="0"/>
              <a:lumOff val="0"/>
              <a:alphaOff val="-12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6D6C1E-196F-40EB-A264-57E91E98720A}">
      <dsp:nvSpPr>
        <dsp:cNvPr id="0" name=""/>
        <dsp:cNvSpPr/>
      </dsp:nvSpPr>
      <dsp:spPr>
        <a:xfrm rot="5400000">
          <a:off x="2206970" y="1209860"/>
          <a:ext cx="549793" cy="914844"/>
        </a:xfrm>
        <a:prstGeom prst="corner">
          <a:avLst>
            <a:gd name="adj1" fmla="val 16120"/>
            <a:gd name="adj2" fmla="val 16110"/>
          </a:avLst>
        </a:prstGeom>
        <a:solidFill>
          <a:srgbClr val="AAAAAA"/>
        </a:solidFill>
        <a:ln w="12700" cap="flat" cmpd="sng" algn="ctr">
          <a:solidFill>
            <a:schemeClr val="accent3">
              <a:alpha val="90000"/>
              <a:hueOff val="0"/>
              <a:satOff val="0"/>
              <a:lumOff val="0"/>
              <a:alphaOff val="-16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D43DE5-A8EE-43D7-971B-707E3B71B17B}">
      <dsp:nvSpPr>
        <dsp:cNvPr id="0" name=""/>
        <dsp:cNvSpPr/>
      </dsp:nvSpPr>
      <dsp:spPr>
        <a:xfrm>
          <a:off x="2115196" y="1483202"/>
          <a:ext cx="825926" cy="723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kern="1200" dirty="0" smtClean="0"/>
            <a:t>列出方法</a:t>
          </a:r>
          <a:endParaRPr lang="zh-TW" altLang="en-US" sz="1900" kern="1200" dirty="0"/>
        </a:p>
      </dsp:txBody>
      <dsp:txXfrm>
        <a:off x="2115196" y="1483202"/>
        <a:ext cx="825926" cy="723973"/>
      </dsp:txXfrm>
    </dsp:sp>
    <dsp:sp modelId="{15D33085-571E-403F-88AA-8BE5C1DD0447}">
      <dsp:nvSpPr>
        <dsp:cNvPr id="0" name=""/>
        <dsp:cNvSpPr/>
      </dsp:nvSpPr>
      <dsp:spPr>
        <a:xfrm>
          <a:off x="2785287" y="1142509"/>
          <a:ext cx="155835" cy="155835"/>
        </a:xfrm>
        <a:prstGeom prst="triangle">
          <a:avLst>
            <a:gd name="adj" fmla="val 100000"/>
          </a:avLst>
        </a:prstGeom>
        <a:solidFill>
          <a:srgbClr val="AAAAAA"/>
        </a:solidFill>
        <a:ln w="12700" cap="flat" cmpd="sng" algn="ctr">
          <a:solidFill>
            <a:schemeClr val="accent3">
              <a:alpha val="90000"/>
              <a:hueOff val="0"/>
              <a:satOff val="0"/>
              <a:lumOff val="0"/>
              <a:alphaOff val="-2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333D41-315A-415E-8C82-0AEBECDA70F5}">
      <dsp:nvSpPr>
        <dsp:cNvPr id="0" name=""/>
        <dsp:cNvSpPr/>
      </dsp:nvSpPr>
      <dsp:spPr>
        <a:xfrm rot="5400000">
          <a:off x="3218066" y="959664"/>
          <a:ext cx="549793" cy="914844"/>
        </a:xfrm>
        <a:prstGeom prst="corner">
          <a:avLst>
            <a:gd name="adj1" fmla="val 16120"/>
            <a:gd name="adj2" fmla="val 16110"/>
          </a:avLst>
        </a:prstGeom>
        <a:solidFill>
          <a:srgbClr val="AAAAAA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C27C94-7799-41A3-8B7E-825EA79F4808}">
      <dsp:nvSpPr>
        <dsp:cNvPr id="0" name=""/>
        <dsp:cNvSpPr/>
      </dsp:nvSpPr>
      <dsp:spPr>
        <a:xfrm>
          <a:off x="3126291" y="1233005"/>
          <a:ext cx="825926" cy="723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kern="1200" dirty="0" smtClean="0"/>
            <a:t>衡量後果</a:t>
          </a:r>
          <a:endParaRPr lang="zh-TW" altLang="en-US" sz="1900" kern="1200" dirty="0"/>
        </a:p>
      </dsp:txBody>
      <dsp:txXfrm>
        <a:off x="3126291" y="1233005"/>
        <a:ext cx="825926" cy="723973"/>
      </dsp:txXfrm>
    </dsp:sp>
    <dsp:sp modelId="{581E8134-F31E-44E9-A071-1C76B61857F0}">
      <dsp:nvSpPr>
        <dsp:cNvPr id="0" name=""/>
        <dsp:cNvSpPr/>
      </dsp:nvSpPr>
      <dsp:spPr>
        <a:xfrm>
          <a:off x="3796383" y="892312"/>
          <a:ext cx="155835" cy="155835"/>
        </a:xfrm>
        <a:prstGeom prst="triangle">
          <a:avLst>
            <a:gd name="adj" fmla="val 100000"/>
          </a:avLst>
        </a:prstGeom>
        <a:solidFill>
          <a:srgbClr val="AAAAAA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AA6CDE-442B-4323-AC1B-6232CE1F9432}">
      <dsp:nvSpPr>
        <dsp:cNvPr id="0" name=""/>
        <dsp:cNvSpPr/>
      </dsp:nvSpPr>
      <dsp:spPr>
        <a:xfrm rot="5400000">
          <a:off x="4229161" y="709467"/>
          <a:ext cx="549793" cy="914844"/>
        </a:xfrm>
        <a:prstGeom prst="corner">
          <a:avLst>
            <a:gd name="adj1" fmla="val 16120"/>
            <a:gd name="adj2" fmla="val 16110"/>
          </a:avLst>
        </a:prstGeom>
        <a:solidFill>
          <a:srgbClr val="AAAAAA"/>
        </a:solidFill>
        <a:ln w="12700" cap="flat" cmpd="sng" algn="ctr">
          <a:solidFill>
            <a:schemeClr val="accent3">
              <a:alpha val="90000"/>
              <a:hueOff val="0"/>
              <a:satOff val="0"/>
              <a:lumOff val="0"/>
              <a:alphaOff val="-32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880EB2-42A3-4456-AC07-7FED51943266}">
      <dsp:nvSpPr>
        <dsp:cNvPr id="0" name=""/>
        <dsp:cNvSpPr/>
      </dsp:nvSpPr>
      <dsp:spPr>
        <a:xfrm>
          <a:off x="4137387" y="982809"/>
          <a:ext cx="825926" cy="723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kern="1200" dirty="0" smtClean="0"/>
            <a:t>付諸實行</a:t>
          </a:r>
          <a:endParaRPr lang="zh-TW" altLang="en-US" sz="1900" kern="1200" dirty="0"/>
        </a:p>
      </dsp:txBody>
      <dsp:txXfrm>
        <a:off x="4137387" y="982809"/>
        <a:ext cx="825926" cy="723973"/>
      </dsp:txXfrm>
    </dsp:sp>
    <dsp:sp modelId="{905065AB-414F-43A3-ABE8-98ACDB9F0FA8}">
      <dsp:nvSpPr>
        <dsp:cNvPr id="0" name=""/>
        <dsp:cNvSpPr/>
      </dsp:nvSpPr>
      <dsp:spPr>
        <a:xfrm>
          <a:off x="4807478" y="642115"/>
          <a:ext cx="155835" cy="155835"/>
        </a:xfrm>
        <a:prstGeom prst="triangle">
          <a:avLst>
            <a:gd name="adj" fmla="val 100000"/>
          </a:avLst>
        </a:prstGeom>
        <a:solidFill>
          <a:srgbClr val="AAAAAA"/>
        </a:solidFill>
        <a:ln w="12700" cap="flat" cmpd="sng" algn="ctr">
          <a:solidFill>
            <a:schemeClr val="accent3">
              <a:alpha val="90000"/>
              <a:hueOff val="0"/>
              <a:satOff val="0"/>
              <a:lumOff val="0"/>
              <a:alphaOff val="-36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E52270-CD93-43E1-A769-096C19E7C545}">
      <dsp:nvSpPr>
        <dsp:cNvPr id="0" name=""/>
        <dsp:cNvSpPr/>
      </dsp:nvSpPr>
      <dsp:spPr>
        <a:xfrm rot="5400000">
          <a:off x="5240257" y="459271"/>
          <a:ext cx="549793" cy="914844"/>
        </a:xfrm>
        <a:prstGeom prst="corner">
          <a:avLst>
            <a:gd name="adj1" fmla="val 16120"/>
            <a:gd name="adj2" fmla="val 16110"/>
          </a:avLst>
        </a:prstGeom>
        <a:solidFill>
          <a:srgbClr val="7030A0"/>
        </a:solidFill>
        <a:ln w="12700" cap="flat" cmpd="sng" algn="ctr">
          <a:solidFill>
            <a:schemeClr val="accent3">
              <a:alpha val="90000"/>
              <a:hueOff val="0"/>
              <a:satOff val="0"/>
              <a:lumOff val="0"/>
              <a:alphaOff val="-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AED2FF-E8E6-431A-A2F0-86C7768D9C6E}">
      <dsp:nvSpPr>
        <dsp:cNvPr id="0" name=""/>
        <dsp:cNvSpPr/>
      </dsp:nvSpPr>
      <dsp:spPr>
        <a:xfrm>
          <a:off x="5148482" y="732612"/>
          <a:ext cx="825926" cy="723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kern="1200" dirty="0" smtClean="0"/>
            <a:t>回顧</a:t>
          </a:r>
          <a:endParaRPr lang="zh-TW" altLang="en-US" sz="1900" kern="1200" dirty="0"/>
        </a:p>
      </dsp:txBody>
      <dsp:txXfrm>
        <a:off x="5148482" y="732612"/>
        <a:ext cx="825926" cy="7239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3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3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EF29353-3D36-4A60-AA7C-F66D46E36ED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08106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423A7843-A497-4FF5-93C6-5589F6C32AB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142753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3A7843-A497-4FF5-93C6-5589F6C32AB9}" type="slidenum">
              <a:rPr lang="en-US" altLang="zh-TW" smtClean="0"/>
              <a:pPr>
                <a:defRPr/>
              </a:pPr>
              <a:t>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35919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12A6B-5F4D-40FF-930A-FBF2F84705A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頁尾版面配置區 2"/>
          <p:cNvSpPr txBox="1">
            <a:spLocks/>
          </p:cNvSpPr>
          <p:nvPr userDrawn="1"/>
        </p:nvSpPr>
        <p:spPr>
          <a:xfrm>
            <a:off x="628650" y="404664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>
              <a:defRPr/>
            </a:pPr>
            <a:r>
              <a:rPr lang="zh-TW" altLang="en-US" smtClean="0"/>
              <a:t>單元一</a:t>
            </a:r>
            <a:r>
              <a:rPr lang="en-US" altLang="zh-TW" smtClean="0"/>
              <a:t>︰</a:t>
            </a:r>
            <a:r>
              <a:rPr lang="zh-TW" altLang="en-US" smtClean="0"/>
              <a:t>學生培訓指引</a:t>
            </a:r>
            <a:endParaRPr lang="en-US" altLang="zh-TW" dirty="0"/>
          </a:p>
        </p:txBody>
      </p:sp>
      <p:sp>
        <p:nvSpPr>
          <p:cNvPr id="8" name="頁尾版面配置區 2"/>
          <p:cNvSpPr txBox="1">
            <a:spLocks/>
          </p:cNvSpPr>
          <p:nvPr userDrawn="1"/>
        </p:nvSpPr>
        <p:spPr>
          <a:xfrm>
            <a:off x="3131840" y="40466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>
              <a:defRPr/>
            </a:pPr>
            <a:r>
              <a:rPr lang="zh-TW" altLang="en-US" dirty="0" smtClean="0"/>
              <a:t>第二章：小組培訓</a:t>
            </a:r>
            <a:endParaRPr lang="en-US" altLang="zh-TW" dirty="0"/>
          </a:p>
        </p:txBody>
      </p:sp>
      <p:sp>
        <p:nvSpPr>
          <p:cNvPr id="9" name="頁尾版面配置區 2"/>
          <p:cNvSpPr txBox="1">
            <a:spLocks/>
          </p:cNvSpPr>
          <p:nvPr userDrawn="1"/>
        </p:nvSpPr>
        <p:spPr>
          <a:xfrm>
            <a:off x="5292080" y="47667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algn="r">
              <a:defRPr/>
            </a:pPr>
            <a:r>
              <a:rPr lang="zh-TW" altLang="en-US" dirty="0" smtClean="0"/>
              <a:t>第七節　解難之道</a:t>
            </a:r>
          </a:p>
          <a:p>
            <a:pPr algn="r">
              <a:defRPr/>
            </a:pPr>
            <a:r>
              <a:rPr lang="zh-TW" altLang="en-US" dirty="0" smtClean="0"/>
              <a:t>附件</a:t>
            </a:r>
            <a:r>
              <a:rPr lang="en-US" altLang="zh-TW" dirty="0" smtClean="0"/>
              <a:t>7.2</a:t>
            </a:r>
            <a:r>
              <a:rPr lang="zh-TW" altLang="en-US" dirty="0" smtClean="0"/>
              <a:t>：投影片</a:t>
            </a:r>
            <a:r>
              <a:rPr lang="en-US" altLang="zh-TW" dirty="0" smtClean="0"/>
              <a:t>_</a:t>
            </a:r>
            <a:r>
              <a:rPr lang="zh-TW" altLang="en-US" dirty="0" smtClean="0"/>
              <a:t>解難之道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77358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FBBBC-B17D-4D6B-AAD6-7BEC12A71D0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9" name="頁尾版面配置區 2"/>
          <p:cNvSpPr txBox="1">
            <a:spLocks/>
          </p:cNvSpPr>
          <p:nvPr userDrawn="1"/>
        </p:nvSpPr>
        <p:spPr>
          <a:xfrm>
            <a:off x="628650" y="404664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>
              <a:defRPr/>
            </a:pPr>
            <a:r>
              <a:rPr lang="zh-TW" altLang="en-US" smtClean="0"/>
              <a:t>單元一</a:t>
            </a:r>
            <a:r>
              <a:rPr lang="en-US" altLang="zh-TW" smtClean="0"/>
              <a:t>︰</a:t>
            </a:r>
            <a:r>
              <a:rPr lang="zh-TW" altLang="en-US" smtClean="0"/>
              <a:t>學生培訓指引</a:t>
            </a:r>
            <a:endParaRPr lang="en-US" altLang="zh-TW" dirty="0"/>
          </a:p>
        </p:txBody>
      </p:sp>
      <p:sp>
        <p:nvSpPr>
          <p:cNvPr id="10" name="頁尾版面配置區 2"/>
          <p:cNvSpPr txBox="1">
            <a:spLocks/>
          </p:cNvSpPr>
          <p:nvPr userDrawn="1"/>
        </p:nvSpPr>
        <p:spPr>
          <a:xfrm>
            <a:off x="3131840" y="40466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>
              <a:defRPr/>
            </a:pPr>
            <a:r>
              <a:rPr lang="zh-TW" altLang="en-US" dirty="0" smtClean="0"/>
              <a:t>第二章：小組培訓</a:t>
            </a:r>
            <a:endParaRPr lang="en-US" altLang="zh-TW" dirty="0"/>
          </a:p>
        </p:txBody>
      </p:sp>
      <p:sp>
        <p:nvSpPr>
          <p:cNvPr id="11" name="頁尾版面配置區 2"/>
          <p:cNvSpPr txBox="1">
            <a:spLocks/>
          </p:cNvSpPr>
          <p:nvPr userDrawn="1"/>
        </p:nvSpPr>
        <p:spPr>
          <a:xfrm>
            <a:off x="5292080" y="47667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algn="r">
              <a:defRPr/>
            </a:pPr>
            <a:r>
              <a:rPr lang="zh-TW" altLang="en-US" dirty="0" smtClean="0"/>
              <a:t>第七節　解難之道</a:t>
            </a:r>
          </a:p>
          <a:p>
            <a:pPr algn="r">
              <a:defRPr/>
            </a:pPr>
            <a:r>
              <a:rPr lang="zh-TW" altLang="en-US" dirty="0" smtClean="0"/>
              <a:t>附件</a:t>
            </a:r>
            <a:r>
              <a:rPr lang="en-US" altLang="zh-TW" dirty="0" smtClean="0"/>
              <a:t>7.2</a:t>
            </a:r>
            <a:r>
              <a:rPr lang="zh-TW" altLang="en-US" dirty="0" smtClean="0"/>
              <a:t>：投影片</a:t>
            </a:r>
            <a:r>
              <a:rPr lang="en-US" altLang="zh-TW" dirty="0" smtClean="0"/>
              <a:t>_</a:t>
            </a:r>
            <a:r>
              <a:rPr lang="zh-TW" altLang="en-US" dirty="0" smtClean="0"/>
              <a:t>解難之道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023702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628650" y="404664"/>
            <a:ext cx="3086100" cy="365125"/>
          </a:xfrm>
        </p:spPr>
        <p:txBody>
          <a:bodyPr/>
          <a:lstStyle>
            <a:lvl1pPr algn="l">
              <a:defRPr sz="1000"/>
            </a:lvl1pPr>
          </a:lstStyle>
          <a:p>
            <a:pPr>
              <a:defRPr/>
            </a:pPr>
            <a:r>
              <a:rPr lang="zh-TW" altLang="en-US" smtClean="0"/>
              <a:t>單元一</a:t>
            </a:r>
            <a:r>
              <a:rPr lang="en-US" altLang="zh-TW" smtClean="0"/>
              <a:t>︰</a:t>
            </a:r>
            <a:r>
              <a:rPr lang="zh-TW" altLang="en-US" smtClean="0"/>
              <a:t>學生培訓指引</a:t>
            </a: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F43E4-AAE8-4413-8106-7FE1710A719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5" name="頁尾版面配置區 2"/>
          <p:cNvSpPr txBox="1">
            <a:spLocks/>
          </p:cNvSpPr>
          <p:nvPr userDrawn="1"/>
        </p:nvSpPr>
        <p:spPr>
          <a:xfrm>
            <a:off x="3131840" y="40466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>
              <a:defRPr/>
            </a:pPr>
            <a:r>
              <a:rPr lang="zh-TW" altLang="en-US" dirty="0" smtClean="0"/>
              <a:t>第二章：小組培訓</a:t>
            </a:r>
            <a:endParaRPr lang="en-US" altLang="zh-TW" dirty="0"/>
          </a:p>
        </p:txBody>
      </p:sp>
      <p:sp>
        <p:nvSpPr>
          <p:cNvPr id="6" name="頁尾版面配置區 2"/>
          <p:cNvSpPr txBox="1">
            <a:spLocks/>
          </p:cNvSpPr>
          <p:nvPr userDrawn="1"/>
        </p:nvSpPr>
        <p:spPr>
          <a:xfrm>
            <a:off x="5292080" y="47667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1000" kern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algn="r">
              <a:defRPr/>
            </a:pPr>
            <a:r>
              <a:rPr lang="zh-TW" altLang="en-US" dirty="0" smtClean="0"/>
              <a:t>第七節　解難之道</a:t>
            </a:r>
          </a:p>
          <a:p>
            <a:pPr algn="r">
              <a:defRPr/>
            </a:pPr>
            <a:r>
              <a:rPr lang="zh-TW" altLang="en-US" dirty="0" smtClean="0"/>
              <a:t>附件</a:t>
            </a:r>
            <a:r>
              <a:rPr lang="en-US" altLang="zh-TW" dirty="0" smtClean="0"/>
              <a:t>7.2</a:t>
            </a:r>
            <a:r>
              <a:rPr lang="zh-TW" altLang="en-US" dirty="0" smtClean="0"/>
              <a:t>：投影片</a:t>
            </a:r>
            <a:r>
              <a:rPr lang="en-US" altLang="zh-TW" dirty="0" smtClean="0"/>
              <a:t>_</a:t>
            </a:r>
            <a:r>
              <a:rPr lang="zh-TW" altLang="en-US" dirty="0" smtClean="0"/>
              <a:t>解難之道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35520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A9E8932-7849-4DD0-83D2-2E6F9CE7434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1" r:id="rId1"/>
    <p:sldLayoutId id="2147484382" r:id="rId2"/>
    <p:sldLayoutId id="2147484387" r:id="rId3"/>
  </p:sldLayoutIdLst>
  <p:hf hdr="0" ft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16013" y="1989138"/>
            <a:ext cx="6858000" cy="2387600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/>
          <a:lstStyle/>
          <a:p>
            <a:pPr eaLnBrk="1" hangingPunct="1">
              <a:defRPr/>
            </a:pPr>
            <a:r>
              <a:rPr lang="zh-TW" altLang="en-US" dirty="0" smtClean="0"/>
              <a:t>解難之道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112A6B-5F4D-40FF-930A-FBF2F84705A1}" type="slidenum">
              <a:rPr lang="en-US" altLang="zh-TW" smtClean="0"/>
              <a:pPr>
                <a:defRPr/>
              </a:pPr>
              <a:t>1</a:t>
            </a:fld>
            <a:endParaRPr lang="en-US" altLang="zh-TW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矩形 2"/>
          <p:cNvSpPr>
            <a:spLocks noChangeArrowheads="1"/>
          </p:cNvSpPr>
          <p:nvPr/>
        </p:nvSpPr>
        <p:spPr bwMode="auto">
          <a:xfrm>
            <a:off x="611188" y="910680"/>
            <a:ext cx="7632700" cy="6461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defRPr/>
            </a:pPr>
            <a:r>
              <a:rPr lang="zh-TW" altLang="en-US" sz="3600" b="1" dirty="0" smtClean="0"/>
              <a:t>工作態度：態度決定一切</a:t>
            </a:r>
          </a:p>
        </p:txBody>
      </p:sp>
      <p:sp>
        <p:nvSpPr>
          <p:cNvPr id="24579" name="矩形 1"/>
          <p:cNvSpPr>
            <a:spLocks noChangeArrowheads="1"/>
          </p:cNvSpPr>
          <p:nvPr/>
        </p:nvSpPr>
        <p:spPr bwMode="auto">
          <a:xfrm>
            <a:off x="1120775" y="2233613"/>
            <a:ext cx="20320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3600"/>
              <a:t>主動積極</a:t>
            </a:r>
          </a:p>
        </p:txBody>
      </p:sp>
      <p:sp>
        <p:nvSpPr>
          <p:cNvPr id="24580" name="矩形 2"/>
          <p:cNvSpPr>
            <a:spLocks noChangeArrowheads="1"/>
          </p:cNvSpPr>
          <p:nvPr/>
        </p:nvSpPr>
        <p:spPr bwMode="auto">
          <a:xfrm>
            <a:off x="3613150" y="3444875"/>
            <a:ext cx="11080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3600"/>
              <a:t>用心</a:t>
            </a:r>
          </a:p>
        </p:txBody>
      </p:sp>
      <p:sp>
        <p:nvSpPr>
          <p:cNvPr id="24581" name="矩形 3"/>
          <p:cNvSpPr>
            <a:spLocks noChangeArrowheads="1"/>
          </p:cNvSpPr>
          <p:nvPr/>
        </p:nvSpPr>
        <p:spPr bwMode="auto">
          <a:xfrm>
            <a:off x="7135813" y="4875213"/>
            <a:ext cx="11080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3600"/>
              <a:t>認真</a:t>
            </a:r>
          </a:p>
        </p:txBody>
      </p:sp>
      <p:sp>
        <p:nvSpPr>
          <p:cNvPr id="24582" name="矩形 4"/>
          <p:cNvSpPr>
            <a:spLocks noChangeArrowheads="1"/>
          </p:cNvSpPr>
          <p:nvPr/>
        </p:nvSpPr>
        <p:spPr bwMode="auto">
          <a:xfrm>
            <a:off x="6675438" y="2014538"/>
            <a:ext cx="15684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3600"/>
              <a:t>求進步</a:t>
            </a:r>
          </a:p>
        </p:txBody>
      </p:sp>
      <p:sp>
        <p:nvSpPr>
          <p:cNvPr id="24583" name="矩形 5"/>
          <p:cNvSpPr>
            <a:spLocks noChangeArrowheads="1"/>
          </p:cNvSpPr>
          <p:nvPr/>
        </p:nvSpPr>
        <p:spPr bwMode="auto">
          <a:xfrm>
            <a:off x="5067300" y="2368550"/>
            <a:ext cx="11080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3600"/>
              <a:t>禮貌</a:t>
            </a:r>
          </a:p>
        </p:txBody>
      </p:sp>
      <p:sp>
        <p:nvSpPr>
          <p:cNvPr id="24584" name="矩形 6"/>
          <p:cNvSpPr>
            <a:spLocks noChangeArrowheads="1"/>
          </p:cNvSpPr>
          <p:nvPr/>
        </p:nvSpPr>
        <p:spPr bwMode="auto">
          <a:xfrm>
            <a:off x="3575050" y="1603375"/>
            <a:ext cx="11080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3600"/>
              <a:t>謙卑</a:t>
            </a:r>
          </a:p>
        </p:txBody>
      </p:sp>
      <p:sp>
        <p:nvSpPr>
          <p:cNvPr id="24585" name="矩形 7"/>
          <p:cNvSpPr>
            <a:spLocks noChangeArrowheads="1"/>
          </p:cNvSpPr>
          <p:nvPr/>
        </p:nvSpPr>
        <p:spPr bwMode="auto">
          <a:xfrm>
            <a:off x="744538" y="5189538"/>
            <a:ext cx="203041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3600"/>
              <a:t>團隊合作</a:t>
            </a:r>
          </a:p>
        </p:txBody>
      </p:sp>
      <p:sp>
        <p:nvSpPr>
          <p:cNvPr id="24586" name="矩形 8"/>
          <p:cNvSpPr>
            <a:spLocks noChangeArrowheads="1"/>
          </p:cNvSpPr>
          <p:nvPr/>
        </p:nvSpPr>
        <p:spPr bwMode="auto">
          <a:xfrm>
            <a:off x="6276975" y="3444875"/>
            <a:ext cx="11080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3600"/>
              <a:t>投入</a:t>
            </a:r>
          </a:p>
        </p:txBody>
      </p:sp>
      <p:sp>
        <p:nvSpPr>
          <p:cNvPr id="24587" name="矩形 9"/>
          <p:cNvSpPr>
            <a:spLocks noChangeArrowheads="1"/>
          </p:cNvSpPr>
          <p:nvPr/>
        </p:nvSpPr>
        <p:spPr bwMode="auto">
          <a:xfrm>
            <a:off x="250825" y="3619500"/>
            <a:ext cx="2032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3600"/>
              <a:t>勇於負責</a:t>
            </a:r>
          </a:p>
        </p:txBody>
      </p:sp>
      <p:sp>
        <p:nvSpPr>
          <p:cNvPr id="24588" name="矩形 10"/>
          <p:cNvSpPr>
            <a:spLocks noChangeArrowheads="1"/>
          </p:cNvSpPr>
          <p:nvPr/>
        </p:nvSpPr>
        <p:spPr bwMode="auto">
          <a:xfrm>
            <a:off x="3271838" y="5680075"/>
            <a:ext cx="11080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3600"/>
              <a:t>誠懇</a:t>
            </a:r>
          </a:p>
        </p:txBody>
      </p:sp>
      <p:sp>
        <p:nvSpPr>
          <p:cNvPr id="24589" name="矩形 13"/>
          <p:cNvSpPr>
            <a:spLocks noChangeArrowheads="1"/>
          </p:cNvSpPr>
          <p:nvPr/>
        </p:nvSpPr>
        <p:spPr bwMode="auto">
          <a:xfrm>
            <a:off x="5373688" y="5513388"/>
            <a:ext cx="11080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3600"/>
              <a:t>準時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DF43E4-AAE8-4413-8106-7FE1710A719E}" type="slidenum">
              <a:rPr lang="en-US" altLang="zh-TW" smtClean="0"/>
              <a:pPr>
                <a:defRPr/>
              </a:pPr>
              <a:t>10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標題 2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zh-TW" alt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工作能力 </a:t>
            </a:r>
            <a:r>
              <a:rPr lang="en-US" altLang="zh-TW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VS</a:t>
            </a:r>
            <a:r>
              <a:rPr lang="zh-TW" alt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工作態度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628650" y="1722438"/>
            <a:ext cx="7886700" cy="3900487"/>
          </a:xfrm>
        </p:spPr>
        <p:txBody>
          <a:bodyPr rtlCol="0">
            <a:normAutofit/>
          </a:bodyPr>
          <a:lstStyle/>
          <a:p>
            <a:pPr marL="91440" indent="-91440" eaLnBrk="1" fontAlgn="auto" hangingPunct="1">
              <a:spcAft>
                <a:spcPts val="0"/>
              </a:spcAft>
              <a:defRPr/>
            </a:pPr>
            <a:r>
              <a:rPr lang="zh-TW" altLang="en-US" sz="3200" b="1" dirty="0" smtClean="0">
                <a:solidFill>
                  <a:srgbClr val="543DDD"/>
                </a:solidFill>
              </a:rPr>
              <a:t>工作能力：專業知識與經驗</a:t>
            </a:r>
            <a:endParaRPr lang="en-US" altLang="zh-TW" sz="3200" b="1" dirty="0" smtClean="0">
              <a:solidFill>
                <a:srgbClr val="543DDD"/>
              </a:solidFill>
            </a:endParaRPr>
          </a:p>
          <a:p>
            <a:pPr marL="91440" indent="-91440" eaLnBrk="1" fontAlgn="auto" hangingPunct="1">
              <a:spcAft>
                <a:spcPts val="0"/>
              </a:spcAft>
              <a:defRPr/>
            </a:pPr>
            <a:r>
              <a:rPr lang="zh-TW" altLang="en-US" sz="3200" b="1" dirty="0" smtClean="0">
                <a:solidFill>
                  <a:srgbClr val="FF0000"/>
                </a:solidFill>
              </a:rPr>
              <a:t>工作態度：對工作的想法</a:t>
            </a:r>
            <a:endParaRPr lang="en-US" altLang="zh-TW" sz="3200" b="1" dirty="0" smtClean="0">
              <a:solidFill>
                <a:srgbClr val="FF0000"/>
              </a:solidFill>
            </a:endParaRPr>
          </a:p>
          <a:p>
            <a:pPr marL="91440" indent="-91440" eaLnBrk="1" fontAlgn="auto" hangingPunct="1">
              <a:spcAft>
                <a:spcPts val="0"/>
              </a:spcAft>
              <a:defRPr/>
            </a:pPr>
            <a:endParaRPr lang="en-US" altLang="zh-TW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zh-TW" altLang="en-US" sz="4000" b="1" dirty="0" smtClean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工作成就</a:t>
            </a:r>
            <a:r>
              <a:rPr lang="zh-TW" altLang="en-US" sz="40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=</a:t>
            </a:r>
            <a:r>
              <a:rPr lang="zh-TW" altLang="en-US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4000" b="1" dirty="0" smtClean="0">
                <a:solidFill>
                  <a:srgbClr val="543DD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工作能力 </a:t>
            </a:r>
            <a:r>
              <a:rPr lang="en-US" altLang="zh-TW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X</a:t>
            </a:r>
            <a:r>
              <a:rPr lang="zh-TW" altLang="en-US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40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工作態度</a:t>
            </a:r>
            <a:endParaRPr lang="en-US" altLang="zh-TW" sz="40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91440" indent="-91440" eaLnBrk="1" fontAlgn="auto" hangingPunct="1">
              <a:spcAft>
                <a:spcPts val="0"/>
              </a:spcAft>
              <a:defRPr/>
            </a:pPr>
            <a:endParaRPr lang="en-US" altLang="zh-TW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zh-TW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  </a:t>
            </a:r>
            <a:r>
              <a:rPr lang="zh-TW" alt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兩者同樣重要，缺一不可 </a:t>
            </a:r>
            <a:r>
              <a:rPr lang="en-US" altLang="zh-TW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!!</a:t>
            </a:r>
            <a:endParaRPr lang="zh-TW" altLang="en-US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AutoShape 10"/>
          <p:cNvSpPr>
            <a:spLocks noChangeArrowheads="1"/>
          </p:cNvSpPr>
          <p:nvPr/>
        </p:nvSpPr>
        <p:spPr bwMode="auto">
          <a:xfrm>
            <a:off x="914400" y="4868863"/>
            <a:ext cx="7315200" cy="1844675"/>
          </a:xfrm>
          <a:prstGeom prst="roundRect">
            <a:avLst>
              <a:gd name="adj" fmla="val 14366"/>
            </a:avLst>
          </a:prstGeom>
          <a:solidFill>
            <a:schemeClr val="hlink"/>
          </a:solidFill>
          <a:ln w="12700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30000"/>
              </a:spcBef>
              <a:buFontTx/>
              <a:buChar char="•"/>
              <a:defRPr/>
            </a:pPr>
            <a:r>
              <a:rPr lang="zh-TW" altLang="en-US" sz="2000" dirty="0" smtClean="0">
                <a:solidFill>
                  <a:schemeClr val="bg1"/>
                </a:solidFill>
                <a:latin typeface="+mn-ea"/>
                <a:ea typeface="+mn-ea"/>
              </a:rPr>
              <a:t>做了足夠的事前準備 </a:t>
            </a:r>
          </a:p>
          <a:p>
            <a:pPr algn="ctr" eaLnBrk="1" hangingPunct="1">
              <a:spcBef>
                <a:spcPct val="30000"/>
              </a:spcBef>
              <a:buFontTx/>
              <a:buChar char="•"/>
              <a:defRPr/>
            </a:pPr>
            <a:r>
              <a:rPr lang="zh-TW" altLang="en-US" sz="2000" dirty="0" smtClean="0">
                <a:solidFill>
                  <a:schemeClr val="bg1"/>
                </a:solidFill>
                <a:latin typeface="+mn-ea"/>
                <a:ea typeface="+mn-ea"/>
              </a:rPr>
              <a:t>因應自己的能力 </a:t>
            </a:r>
            <a:r>
              <a:rPr lang="en-US" altLang="zh-TW" sz="2000" dirty="0" smtClean="0">
                <a:solidFill>
                  <a:schemeClr val="bg1"/>
                </a:solidFill>
                <a:latin typeface="+mn-ea"/>
                <a:ea typeface="+mn-ea"/>
              </a:rPr>
              <a:t>﹑</a:t>
            </a:r>
            <a:r>
              <a:rPr lang="zh-TW" altLang="en-US" sz="2000" dirty="0" smtClean="0">
                <a:solidFill>
                  <a:schemeClr val="bg1"/>
                </a:solidFill>
                <a:latin typeface="+mn-ea"/>
                <a:ea typeface="+mn-ea"/>
              </a:rPr>
              <a:t>興趣及專長</a:t>
            </a:r>
          </a:p>
          <a:p>
            <a:pPr algn="ctr" eaLnBrk="1" hangingPunct="1">
              <a:spcBef>
                <a:spcPct val="30000"/>
              </a:spcBef>
              <a:buFontTx/>
              <a:buChar char="•"/>
              <a:defRPr/>
            </a:pPr>
            <a:r>
              <a:rPr lang="zh-TW" altLang="en-US" sz="2000" dirty="0" smtClean="0">
                <a:solidFill>
                  <a:schemeClr val="bg1"/>
                </a:solidFill>
                <a:latin typeface="+mn-ea"/>
                <a:ea typeface="+mn-ea"/>
              </a:rPr>
              <a:t> 盡力而為 </a:t>
            </a:r>
            <a:r>
              <a:rPr lang="en-US" altLang="zh-TW" sz="2000" dirty="0" smtClean="0">
                <a:solidFill>
                  <a:schemeClr val="bg1"/>
                </a:solidFill>
                <a:latin typeface="+mn-ea"/>
                <a:ea typeface="+mn-ea"/>
              </a:rPr>
              <a:t>﹑</a:t>
            </a:r>
            <a:r>
              <a:rPr lang="zh-TW" altLang="en-US" sz="2000" dirty="0" smtClean="0">
                <a:solidFill>
                  <a:schemeClr val="bg1"/>
                </a:solidFill>
                <a:latin typeface="+mn-ea"/>
                <a:ea typeface="+mn-ea"/>
              </a:rPr>
              <a:t>量力而為</a:t>
            </a:r>
          </a:p>
          <a:p>
            <a:pPr algn="ctr" eaLnBrk="1" hangingPunct="1">
              <a:spcBef>
                <a:spcPct val="30000"/>
              </a:spcBef>
              <a:buFontTx/>
              <a:buChar char="•"/>
              <a:defRPr/>
            </a:pPr>
            <a:r>
              <a:rPr lang="zh-TW" altLang="en-US" sz="2400" dirty="0" smtClean="0">
                <a:solidFill>
                  <a:srgbClr val="006699"/>
                </a:solidFill>
                <a:latin typeface="+mn-ea"/>
                <a:ea typeface="+mn-ea"/>
              </a:rPr>
              <a:t> </a:t>
            </a:r>
            <a:r>
              <a:rPr lang="zh-TW" altLang="en-US" sz="2400" b="1" dirty="0" smtClean="0">
                <a:solidFill>
                  <a:srgbClr val="FFFF00"/>
                </a:solidFill>
                <a:latin typeface="+mn-ea"/>
                <a:ea typeface="+mn-ea"/>
              </a:rPr>
              <a:t>向目標邁進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EFBBBC-B17D-4D6B-AAD6-7BEC12A71D03}" type="slidenum">
              <a:rPr lang="en-US" altLang="zh-TW" smtClean="0"/>
              <a:pPr>
                <a:defRPr/>
              </a:pPr>
              <a:t>11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內容版面配置區 9"/>
          <p:cNvGraphicFramePr>
            <a:graphicFrameLocks noGrp="1"/>
          </p:cNvGraphicFramePr>
          <p:nvPr>
            <p:ph idx="1"/>
          </p:nvPr>
        </p:nvGraphicFramePr>
        <p:xfrm>
          <a:off x="323528" y="1700808"/>
          <a:ext cx="8352928" cy="53641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標題 1"/>
          <p:cNvSpPr>
            <a:spLocks noGrp="1"/>
          </p:cNvSpPr>
          <p:nvPr>
            <p:ph type="title"/>
          </p:nvPr>
        </p:nvSpPr>
        <p:spPr>
          <a:xfrm>
            <a:off x="571500" y="925133"/>
            <a:ext cx="7543800" cy="1079500"/>
          </a:xfrm>
          <a:solidFill>
            <a:schemeClr val="accent1">
              <a:lumMod val="40000"/>
              <a:lumOff val="60000"/>
            </a:schemeClr>
          </a:solidFill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zh-HK" altLang="zh-TW" dirty="0" smtClean="0"/>
              <a:t>解難</a:t>
            </a:r>
            <a:r>
              <a:rPr lang="zh-TW" altLang="en-US" dirty="0"/>
              <a:t>六</a:t>
            </a:r>
            <a:r>
              <a:rPr lang="zh-HK" altLang="zh-TW" dirty="0" smtClean="0"/>
              <a:t>步曲</a:t>
            </a:r>
            <a:endParaRPr lang="zh-TW" altLang="en-US" dirty="0"/>
          </a:p>
        </p:txBody>
      </p:sp>
      <p:sp>
        <p:nvSpPr>
          <p:cNvPr id="16388" name="文字方塊 11"/>
          <p:cNvSpPr txBox="1">
            <a:spLocks noChangeArrowheads="1"/>
          </p:cNvSpPr>
          <p:nvPr/>
        </p:nvSpPr>
        <p:spPr bwMode="auto">
          <a:xfrm>
            <a:off x="571500" y="3635375"/>
            <a:ext cx="1008063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TW" alt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9" name="文字方塊 12"/>
          <p:cNvSpPr txBox="1">
            <a:spLocks noChangeArrowheads="1"/>
          </p:cNvSpPr>
          <p:nvPr/>
        </p:nvSpPr>
        <p:spPr bwMode="auto">
          <a:xfrm>
            <a:off x="1979613" y="3298825"/>
            <a:ext cx="1008062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zh-TW" alt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0" name="文字方塊 13"/>
          <p:cNvSpPr txBox="1">
            <a:spLocks noChangeArrowheads="1"/>
          </p:cNvSpPr>
          <p:nvPr/>
        </p:nvSpPr>
        <p:spPr bwMode="auto">
          <a:xfrm>
            <a:off x="3494088" y="2924175"/>
            <a:ext cx="1008062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66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zh-TW" altLang="en-US" sz="6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1" name="文字方塊 14"/>
          <p:cNvSpPr txBox="1">
            <a:spLocks noChangeArrowheads="1"/>
          </p:cNvSpPr>
          <p:nvPr/>
        </p:nvSpPr>
        <p:spPr bwMode="auto">
          <a:xfrm>
            <a:off x="4795838" y="2527300"/>
            <a:ext cx="1008062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660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zh-TW" altLang="en-US" sz="6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2" name="文字方塊 15"/>
          <p:cNvSpPr txBox="1">
            <a:spLocks noChangeArrowheads="1"/>
          </p:cNvSpPr>
          <p:nvPr/>
        </p:nvSpPr>
        <p:spPr bwMode="auto">
          <a:xfrm>
            <a:off x="6227763" y="2227263"/>
            <a:ext cx="1008062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660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zh-TW" altLang="en-US" sz="6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3" name="文字方塊 16"/>
          <p:cNvSpPr txBox="1">
            <a:spLocks noChangeArrowheads="1"/>
          </p:cNvSpPr>
          <p:nvPr/>
        </p:nvSpPr>
        <p:spPr bwMode="auto">
          <a:xfrm>
            <a:off x="7667625" y="1911350"/>
            <a:ext cx="1008063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660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zh-TW" altLang="en-US" sz="6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EFBBBC-B17D-4D6B-AAD6-7BEC12A71D03}" type="slidenum">
              <a:rPr lang="en-US" altLang="zh-TW" smtClean="0"/>
              <a:pPr>
                <a:defRPr/>
              </a:pPr>
              <a:t>2</a:t>
            </a:fld>
            <a:endParaRPr lang="en-US" altLang="zh-TW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內容版面配置區 2"/>
          <p:cNvSpPr>
            <a:spLocks noGrp="1"/>
          </p:cNvSpPr>
          <p:nvPr>
            <p:ph idx="1"/>
          </p:nvPr>
        </p:nvSpPr>
        <p:spPr>
          <a:xfrm>
            <a:off x="3851275" y="3357563"/>
            <a:ext cx="4752975" cy="935037"/>
          </a:xfrm>
        </p:spPr>
        <p:txBody>
          <a:bodyPr/>
          <a:lstStyle/>
          <a:p>
            <a:pPr eaLnBrk="1" hangingPunct="1"/>
            <a:r>
              <a:rPr lang="zh-TW" altLang="en-US" sz="3600" smtClean="0"/>
              <a:t>冷靜下來，好好思考</a:t>
            </a:r>
            <a:endParaRPr lang="zh-TW" altLang="en-US" sz="3200" smtClean="0"/>
          </a:p>
        </p:txBody>
      </p:sp>
      <p:graphicFrame>
        <p:nvGraphicFramePr>
          <p:cNvPr id="4" name="內容版面配置區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2972897"/>
              </p:ext>
            </p:extLst>
          </p:nvPr>
        </p:nvGraphicFramePr>
        <p:xfrm>
          <a:off x="179512" y="151643"/>
          <a:ext cx="5976664" cy="33493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矩形 6"/>
          <p:cNvSpPr/>
          <p:nvPr/>
        </p:nvSpPr>
        <p:spPr>
          <a:xfrm>
            <a:off x="827088" y="2636838"/>
            <a:ext cx="2382837" cy="2592387"/>
          </a:xfrm>
          <a:prstGeom prst="rect">
            <a:avLst/>
          </a:prstGeom>
          <a:solidFill>
            <a:srgbClr val="FF0000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72390" tIns="72390" rIns="72390" bIns="72390" spcCol="1270" anchor="b"/>
          <a:lstStyle/>
          <a:p>
            <a:pPr algn="r">
              <a:defRPr/>
            </a:pPr>
            <a:r>
              <a:rPr lang="zh-TW" altLang="en-US" sz="6600" dirty="0">
                <a:solidFill>
                  <a:schemeClr val="bg1"/>
                </a:solidFill>
              </a:rPr>
              <a:t>深</a:t>
            </a:r>
            <a:endParaRPr lang="en-US" altLang="zh-TW" sz="6600" dirty="0">
              <a:solidFill>
                <a:schemeClr val="bg1"/>
              </a:solidFill>
            </a:endParaRPr>
          </a:p>
          <a:p>
            <a:pPr algn="r">
              <a:defRPr/>
            </a:pPr>
            <a:r>
              <a:rPr lang="zh-TW" altLang="en-US" sz="6600" dirty="0">
                <a:solidFill>
                  <a:schemeClr val="bg1"/>
                </a:solidFill>
              </a:rPr>
              <a:t>呼吸</a:t>
            </a:r>
          </a:p>
        </p:txBody>
      </p:sp>
      <p:sp>
        <p:nvSpPr>
          <p:cNvPr id="17413" name="文字方塊 7"/>
          <p:cNvSpPr txBox="1">
            <a:spLocks noChangeArrowheads="1"/>
          </p:cNvSpPr>
          <p:nvPr/>
        </p:nvSpPr>
        <p:spPr bwMode="auto">
          <a:xfrm>
            <a:off x="827088" y="2505075"/>
            <a:ext cx="1008062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6600" dirty="0">
                <a:solidFill>
                  <a:schemeClr val="bg1"/>
                </a:solidFill>
              </a:rPr>
              <a:t>１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EFBBBC-B17D-4D6B-AAD6-7BEC12A71D03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內容版面配置區 2"/>
          <p:cNvSpPr>
            <a:spLocks noGrp="1"/>
          </p:cNvSpPr>
          <p:nvPr>
            <p:ph idx="1"/>
          </p:nvPr>
        </p:nvSpPr>
        <p:spPr>
          <a:xfrm>
            <a:off x="3851275" y="3052763"/>
            <a:ext cx="4752975" cy="4351337"/>
          </a:xfrm>
        </p:spPr>
        <p:txBody>
          <a:bodyPr rtlCol="0">
            <a:normAutofit/>
          </a:bodyPr>
          <a:lstStyle/>
          <a:p>
            <a:pPr eaLnBrk="1" hangingPunct="1">
              <a:defRPr/>
            </a:pPr>
            <a:r>
              <a:rPr lang="zh-TW" altLang="zh-TW" sz="2800" dirty="0" smtClean="0"/>
              <a:t>在解決問題之前，應先了解問題的主因，了解才能對問題</a:t>
            </a:r>
            <a:r>
              <a:rPr lang="zh-HK" altLang="zh-TW" sz="2800" dirty="0" smtClean="0"/>
              <a:t>尋求對的解決方法</a:t>
            </a:r>
            <a:r>
              <a:rPr lang="zh-TW" altLang="zh-TW" sz="2800" dirty="0" smtClean="0"/>
              <a:t>。</a:t>
            </a:r>
          </a:p>
          <a:p>
            <a:pPr eaLnBrk="1" hangingPunct="1">
              <a:defRPr/>
            </a:pPr>
            <a:endParaRPr lang="en-US" altLang="zh-HK" sz="2800" dirty="0" smtClean="0"/>
          </a:p>
          <a:p>
            <a:pPr eaLnBrk="1" hangingPunct="1">
              <a:defRPr/>
            </a:pPr>
            <a:r>
              <a:rPr lang="zh-HK" altLang="zh-TW" sz="2800" dirty="0" smtClean="0"/>
              <a:t>過程中，需要</a:t>
            </a:r>
            <a:r>
              <a:rPr lang="zh-TW" altLang="zh-TW" sz="2800" dirty="0" smtClean="0"/>
              <a:t>透過仔細觀察、細心聆聽、適當的發問，了解更多問題的資料，這是徹底解難的第一步。</a:t>
            </a:r>
            <a:endParaRPr lang="en-US" altLang="zh-TW" sz="2800" dirty="0" smtClean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en-US" altLang="zh-TW" sz="2800" dirty="0" smtClean="0"/>
          </a:p>
        </p:txBody>
      </p:sp>
      <p:graphicFrame>
        <p:nvGraphicFramePr>
          <p:cNvPr id="4" name="內容版面配置區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0437042"/>
              </p:ext>
            </p:extLst>
          </p:nvPr>
        </p:nvGraphicFramePr>
        <p:xfrm>
          <a:off x="251520" y="151643"/>
          <a:ext cx="5976664" cy="33493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矩形 6"/>
          <p:cNvSpPr/>
          <p:nvPr/>
        </p:nvSpPr>
        <p:spPr>
          <a:xfrm>
            <a:off x="827088" y="2636838"/>
            <a:ext cx="2382837" cy="2592387"/>
          </a:xfrm>
          <a:prstGeom prst="rect">
            <a:avLst/>
          </a:prstGeom>
          <a:solidFill>
            <a:srgbClr val="FFC000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72390" tIns="72390" rIns="72390" bIns="72390" spcCol="1270" anchor="b"/>
          <a:lstStyle/>
          <a:p>
            <a:pPr algn="r" defTabSz="844550">
              <a:lnSpc>
                <a:spcPct val="90000"/>
              </a:lnSpc>
              <a:spcAft>
                <a:spcPct val="35000"/>
              </a:spcAft>
              <a:defRPr/>
            </a:pPr>
            <a:r>
              <a:rPr lang="zh-TW" altLang="en-US" sz="6600" dirty="0"/>
              <a:t>界定問題</a:t>
            </a:r>
          </a:p>
        </p:txBody>
      </p:sp>
      <p:sp>
        <p:nvSpPr>
          <p:cNvPr id="18437" name="文字方塊 7"/>
          <p:cNvSpPr txBox="1">
            <a:spLocks noChangeArrowheads="1"/>
          </p:cNvSpPr>
          <p:nvPr/>
        </p:nvSpPr>
        <p:spPr bwMode="auto">
          <a:xfrm>
            <a:off x="920750" y="2565400"/>
            <a:ext cx="1008063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6600"/>
              <a:t>2</a:t>
            </a:r>
            <a:endParaRPr lang="zh-TW" altLang="en-US" sz="6600"/>
          </a:p>
        </p:txBody>
      </p:sp>
      <p:sp>
        <p:nvSpPr>
          <p:cNvPr id="2" name="矩形 1"/>
          <p:cNvSpPr/>
          <p:nvPr/>
        </p:nvSpPr>
        <p:spPr>
          <a:xfrm>
            <a:off x="6588125" y="1006475"/>
            <a:ext cx="4572000" cy="16510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ts val="2000"/>
              </a:lnSpc>
              <a:spcAft>
                <a:spcPts val="0"/>
              </a:spcAft>
              <a:defRPr/>
            </a:pPr>
            <a:r>
              <a:rPr lang="en-US" altLang="zh-TW" kern="100" dirty="0">
                <a:latin typeface="微軟正黑體" panose="020B0604030504040204" pitchFamily="34" charset="-120"/>
                <a:cs typeface="Times New Roman" panose="02020603050405020304" pitchFamily="18" charset="0"/>
              </a:rPr>
              <a:t>Who/</a:t>
            </a:r>
            <a:r>
              <a:rPr lang="zh-HK" altLang="zh-TW" kern="100" dirty="0">
                <a:latin typeface="Calibri" panose="020F0502020204030204" pitchFamily="34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誰</a:t>
            </a:r>
            <a:r>
              <a:rPr lang="en-US" altLang="zh-TW" kern="100" dirty="0">
                <a:latin typeface="微軟正黑體" panose="020B0604030504040204" pitchFamily="34" charset="-120"/>
                <a:cs typeface="Times New Roman" panose="02020603050405020304" pitchFamily="18" charset="0"/>
              </a:rPr>
              <a:t>?</a:t>
            </a:r>
            <a:endParaRPr lang="zh-TW" altLang="zh-TW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000"/>
              </a:lnSpc>
              <a:spcAft>
                <a:spcPts val="0"/>
              </a:spcAft>
              <a:defRPr/>
            </a:pPr>
            <a:r>
              <a:rPr lang="en-US" altLang="zh-TW" kern="100" dirty="0">
                <a:latin typeface="微軟正黑體" panose="020B0604030504040204" pitchFamily="34" charset="-120"/>
                <a:cs typeface="Times New Roman" panose="02020603050405020304" pitchFamily="18" charset="0"/>
              </a:rPr>
              <a:t>Where/</a:t>
            </a:r>
            <a:r>
              <a:rPr lang="zh-HK" altLang="zh-TW" kern="100" dirty="0">
                <a:latin typeface="Calibri" panose="020F0502020204030204" pitchFamily="34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地方</a:t>
            </a:r>
            <a:r>
              <a:rPr lang="en-US" altLang="zh-TW" kern="100" dirty="0">
                <a:latin typeface="微軟正黑體" panose="020B0604030504040204" pitchFamily="34" charset="-120"/>
                <a:cs typeface="Times New Roman" panose="02020603050405020304" pitchFamily="18" charset="0"/>
              </a:rPr>
              <a:t>?</a:t>
            </a:r>
            <a:endParaRPr lang="zh-TW" altLang="zh-TW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000"/>
              </a:lnSpc>
              <a:spcAft>
                <a:spcPts val="0"/>
              </a:spcAft>
              <a:defRPr/>
            </a:pPr>
            <a:r>
              <a:rPr lang="en-US" altLang="zh-TW" kern="100" dirty="0">
                <a:latin typeface="微軟正黑體" panose="020B0604030504040204" pitchFamily="34" charset="-120"/>
                <a:cs typeface="Times New Roman" panose="02020603050405020304" pitchFamily="18" charset="0"/>
              </a:rPr>
              <a:t>When/</a:t>
            </a:r>
            <a:r>
              <a:rPr lang="zh-HK" altLang="zh-TW" kern="100" dirty="0">
                <a:latin typeface="Calibri" panose="020F0502020204030204" pitchFamily="34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時間</a:t>
            </a:r>
            <a:r>
              <a:rPr lang="en-US" altLang="zh-TW" kern="100" dirty="0">
                <a:latin typeface="微軟正黑體" panose="020B0604030504040204" pitchFamily="34" charset="-120"/>
                <a:cs typeface="Times New Roman" panose="02020603050405020304" pitchFamily="18" charset="0"/>
              </a:rPr>
              <a:t>? </a:t>
            </a:r>
            <a:endParaRPr lang="zh-TW" altLang="zh-TW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000"/>
              </a:lnSpc>
              <a:spcAft>
                <a:spcPts val="0"/>
              </a:spcAft>
              <a:defRPr/>
            </a:pPr>
            <a:r>
              <a:rPr lang="en-US" altLang="zh-TW" kern="100" dirty="0">
                <a:latin typeface="微軟正黑體" panose="020B0604030504040204" pitchFamily="34" charset="-120"/>
                <a:cs typeface="Times New Roman" panose="02020603050405020304" pitchFamily="18" charset="0"/>
              </a:rPr>
              <a:t>What/</a:t>
            </a:r>
            <a:r>
              <a:rPr lang="zh-HK" altLang="zh-TW" kern="100" dirty="0">
                <a:latin typeface="Calibri" panose="020F0502020204030204" pitchFamily="34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事情</a:t>
            </a:r>
            <a:r>
              <a:rPr lang="en-US" altLang="zh-TW" kern="100" dirty="0">
                <a:latin typeface="微軟正黑體" panose="020B0604030504040204" pitchFamily="34" charset="-120"/>
                <a:cs typeface="Times New Roman" panose="02020603050405020304" pitchFamily="18" charset="0"/>
              </a:rPr>
              <a:t>?</a:t>
            </a:r>
            <a:endParaRPr lang="zh-TW" altLang="zh-TW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000"/>
              </a:lnSpc>
              <a:spcAft>
                <a:spcPts val="0"/>
              </a:spcAft>
              <a:defRPr/>
            </a:pPr>
            <a:r>
              <a:rPr lang="en-US" altLang="zh-TW" kern="100" dirty="0">
                <a:latin typeface="微軟正黑體" panose="020B0604030504040204" pitchFamily="34" charset="-120"/>
                <a:cs typeface="Times New Roman" panose="02020603050405020304" pitchFamily="18" charset="0"/>
              </a:rPr>
              <a:t>Why/</a:t>
            </a:r>
            <a:r>
              <a:rPr lang="zh-HK" altLang="zh-TW" kern="100" dirty="0">
                <a:latin typeface="Calibri" panose="020F0502020204030204" pitchFamily="34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為何</a:t>
            </a:r>
            <a:r>
              <a:rPr lang="en-US" altLang="zh-TW" kern="100" dirty="0">
                <a:latin typeface="微軟正黑體" panose="020B0604030504040204" pitchFamily="34" charset="-120"/>
                <a:cs typeface="Times New Roman" panose="02020603050405020304" pitchFamily="18" charset="0"/>
              </a:rPr>
              <a:t>?</a:t>
            </a:r>
            <a:endParaRPr lang="zh-TW" altLang="zh-TW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altLang="zh-TW" kern="100" dirty="0">
                <a:latin typeface="微軟正黑體" panose="020B0604030504040204" pitchFamily="34" charset="-120"/>
                <a:cs typeface="Times New Roman" panose="02020603050405020304" pitchFamily="18" charset="0"/>
              </a:rPr>
              <a:t>How/</a:t>
            </a:r>
            <a:r>
              <a:rPr lang="zh-HK" altLang="zh-TW" kern="1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如何</a:t>
            </a:r>
            <a:r>
              <a:rPr lang="en-US" altLang="zh-TW" kern="100" dirty="0">
                <a:latin typeface="微軟正黑體" panose="020B0604030504040204" pitchFamily="34" charset="-120"/>
                <a:cs typeface="Times New Roman" panose="02020603050405020304" pitchFamily="18" charset="0"/>
              </a:rPr>
              <a:t>?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EFBBBC-B17D-4D6B-AAD6-7BEC12A71D03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內容版面配置區 2"/>
          <p:cNvSpPr>
            <a:spLocks noGrp="1"/>
          </p:cNvSpPr>
          <p:nvPr>
            <p:ph idx="1"/>
          </p:nvPr>
        </p:nvSpPr>
        <p:spPr>
          <a:xfrm>
            <a:off x="3889375" y="2222500"/>
            <a:ext cx="4718050" cy="4608513"/>
          </a:xfrm>
        </p:spPr>
        <p:txBody>
          <a:bodyPr/>
          <a:lstStyle/>
          <a:p>
            <a:pPr eaLnBrk="1" hangingPunct="1"/>
            <a:r>
              <a:rPr lang="zh-TW" altLang="zh-TW" sz="2800" smtClean="0"/>
              <a:t>當你找出問題徵結後，可逐步思考解決方案</a:t>
            </a:r>
            <a:r>
              <a:rPr lang="zh-HK" altLang="zh-TW" sz="2800" smtClean="0"/>
              <a:t>，列出各個可行的</a:t>
            </a:r>
            <a:r>
              <a:rPr lang="zh-TW" altLang="zh-TW" sz="2800" smtClean="0"/>
              <a:t>方案。</a:t>
            </a:r>
            <a:endParaRPr lang="en-US" altLang="zh-TW" sz="2800" smtClean="0"/>
          </a:p>
          <a:p>
            <a:pPr eaLnBrk="1" hangingPunct="1"/>
            <a:endParaRPr lang="en-US" altLang="zh-HK" sz="2800" smtClean="0"/>
          </a:p>
          <a:p>
            <a:pPr eaLnBrk="1" hangingPunct="1"/>
            <a:r>
              <a:rPr lang="zh-HK" altLang="zh-TW" sz="2800" smtClean="0"/>
              <a:t>可</a:t>
            </a:r>
            <a:r>
              <a:rPr lang="zh-TW" altLang="zh-TW" sz="2800" smtClean="0"/>
              <a:t>邀請其他</a:t>
            </a:r>
            <a:r>
              <a:rPr lang="zh-TW" altLang="en-US" sz="2800" smtClean="0"/>
              <a:t>人</a:t>
            </a:r>
            <a:r>
              <a:rPr lang="zh-TW" altLang="zh-TW" sz="2800" smtClean="0"/>
              <a:t>一起想想解決的方法，通過集思廣益收集意見，把它們都寫下來，再選擇一個可行的方法。</a:t>
            </a:r>
          </a:p>
        </p:txBody>
      </p:sp>
      <p:graphicFrame>
        <p:nvGraphicFramePr>
          <p:cNvPr id="4" name="內容版面配置區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5470594"/>
              </p:ext>
            </p:extLst>
          </p:nvPr>
        </p:nvGraphicFramePr>
        <p:xfrm>
          <a:off x="251520" y="151643"/>
          <a:ext cx="5976664" cy="33493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矩形 6"/>
          <p:cNvSpPr/>
          <p:nvPr/>
        </p:nvSpPr>
        <p:spPr>
          <a:xfrm>
            <a:off x="827088" y="2636838"/>
            <a:ext cx="2382837" cy="2592387"/>
          </a:xfrm>
          <a:prstGeom prst="rect">
            <a:avLst/>
          </a:prstGeom>
          <a:solidFill>
            <a:srgbClr val="FFFF00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72390" tIns="72390" rIns="72390" bIns="72390" spcCol="1270" anchor="b"/>
          <a:lstStyle/>
          <a:p>
            <a:pPr algn="r">
              <a:defRPr/>
            </a:pPr>
            <a:r>
              <a:rPr lang="zh-TW" altLang="en-US" sz="6600" dirty="0"/>
              <a:t>列出方法</a:t>
            </a:r>
          </a:p>
        </p:txBody>
      </p:sp>
      <p:sp>
        <p:nvSpPr>
          <p:cNvPr id="19461" name="文字方塊 7"/>
          <p:cNvSpPr txBox="1">
            <a:spLocks noChangeArrowheads="1"/>
          </p:cNvSpPr>
          <p:nvPr/>
        </p:nvSpPr>
        <p:spPr bwMode="auto">
          <a:xfrm>
            <a:off x="920750" y="2565400"/>
            <a:ext cx="1008063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6600"/>
              <a:t>3</a:t>
            </a:r>
            <a:endParaRPr lang="zh-TW" altLang="en-US" sz="660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EFBBBC-B17D-4D6B-AAD6-7BEC12A71D03}" type="slidenum">
              <a:rPr lang="en-US" altLang="zh-TW" smtClean="0"/>
              <a:pPr>
                <a:defRPr/>
              </a:pPr>
              <a:t>5</a:t>
            </a:fld>
            <a:endParaRPr lang="en-US" altLang="zh-TW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內容版面配置區 2"/>
          <p:cNvSpPr>
            <a:spLocks noGrp="1"/>
          </p:cNvSpPr>
          <p:nvPr>
            <p:ph idx="1"/>
          </p:nvPr>
        </p:nvSpPr>
        <p:spPr>
          <a:xfrm>
            <a:off x="3962400" y="2924175"/>
            <a:ext cx="4718050" cy="4608513"/>
          </a:xfrm>
        </p:spPr>
        <p:txBody>
          <a:bodyPr/>
          <a:lstStyle/>
          <a:p>
            <a:pPr eaLnBrk="1" hangingPunct="1"/>
            <a:r>
              <a:rPr lang="zh-TW" altLang="zh-TW" sz="2800" smtClean="0"/>
              <a:t>當你</a:t>
            </a:r>
            <a:r>
              <a:rPr lang="zh-HK" altLang="zh-TW" sz="2800" smtClean="0"/>
              <a:t>列出</a:t>
            </a:r>
            <a:r>
              <a:rPr lang="zh-TW" altLang="zh-TW" sz="2800" smtClean="0"/>
              <a:t>不同的解決方案，下一步便是對每個可行方法作出評估，例如，評估一下方案的可行程度、實行後的利弊等。</a:t>
            </a:r>
            <a:endParaRPr lang="en-US" altLang="zh-TW" sz="2800" smtClean="0"/>
          </a:p>
        </p:txBody>
      </p:sp>
      <p:graphicFrame>
        <p:nvGraphicFramePr>
          <p:cNvPr id="4" name="內容版面配置區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3936330"/>
              </p:ext>
            </p:extLst>
          </p:nvPr>
        </p:nvGraphicFramePr>
        <p:xfrm>
          <a:off x="251520" y="151643"/>
          <a:ext cx="5976664" cy="33493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矩形 6"/>
          <p:cNvSpPr/>
          <p:nvPr/>
        </p:nvSpPr>
        <p:spPr>
          <a:xfrm>
            <a:off x="827088" y="2636838"/>
            <a:ext cx="2382837" cy="2592387"/>
          </a:xfrm>
          <a:prstGeom prst="rect">
            <a:avLst/>
          </a:prstGeom>
          <a:solidFill>
            <a:srgbClr val="548235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72390" tIns="72390" rIns="72390" bIns="72390" spcCol="1270" anchor="b"/>
          <a:lstStyle/>
          <a:p>
            <a:pPr algn="r">
              <a:defRPr/>
            </a:pPr>
            <a:r>
              <a:rPr lang="zh-TW" altLang="en-US" sz="6600" dirty="0">
                <a:solidFill>
                  <a:schemeClr val="bg1"/>
                </a:solidFill>
              </a:rPr>
              <a:t>衡量後果</a:t>
            </a:r>
          </a:p>
        </p:txBody>
      </p:sp>
      <p:sp>
        <p:nvSpPr>
          <p:cNvPr id="20485" name="文字方塊 7"/>
          <p:cNvSpPr txBox="1">
            <a:spLocks noChangeArrowheads="1"/>
          </p:cNvSpPr>
          <p:nvPr/>
        </p:nvSpPr>
        <p:spPr bwMode="auto">
          <a:xfrm>
            <a:off x="920750" y="2565400"/>
            <a:ext cx="1008063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6600">
                <a:solidFill>
                  <a:schemeClr val="bg1"/>
                </a:solidFill>
              </a:rPr>
              <a:t>4</a:t>
            </a:r>
            <a:endParaRPr lang="zh-TW" altLang="en-US" sz="6600">
              <a:solidFill>
                <a:schemeClr val="bg1"/>
              </a:solidFill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EFBBBC-B17D-4D6B-AAD6-7BEC12A71D03}" type="slidenum">
              <a:rPr lang="en-US" altLang="zh-TW" smtClean="0"/>
              <a:pPr>
                <a:defRPr/>
              </a:pPr>
              <a:t>6</a:t>
            </a:fld>
            <a:endParaRPr lang="en-US" altLang="zh-TW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內容版面配置區 2"/>
          <p:cNvSpPr>
            <a:spLocks noGrp="1"/>
          </p:cNvSpPr>
          <p:nvPr>
            <p:ph idx="1"/>
          </p:nvPr>
        </p:nvSpPr>
        <p:spPr>
          <a:xfrm>
            <a:off x="3962400" y="1916113"/>
            <a:ext cx="4718050" cy="4608512"/>
          </a:xfrm>
        </p:spPr>
        <p:txBody>
          <a:bodyPr/>
          <a:lstStyle/>
          <a:p>
            <a:pPr eaLnBrk="1" hangingPunct="1"/>
            <a:r>
              <a:rPr lang="zh-TW" altLang="zh-TW" sz="2800" smtClean="0"/>
              <a:t>完成評估之後，從中選出最可行的方案，下一步便是行動。</a:t>
            </a:r>
            <a:endParaRPr lang="en-US" altLang="zh-TW" sz="2800" smtClean="0"/>
          </a:p>
          <a:p>
            <a:pPr eaLnBrk="1" hangingPunct="1"/>
            <a:endParaRPr lang="en-US" altLang="zh-TW" sz="2800" smtClean="0"/>
          </a:p>
          <a:p>
            <a:pPr eaLnBrk="1" hangingPunct="1"/>
            <a:r>
              <a:rPr lang="zh-TW" altLang="zh-TW" sz="2800" smtClean="0"/>
              <a:t>行動是整個解難過程中最重要的一環，因為沒有行動，就沒有結果。</a:t>
            </a:r>
            <a:endParaRPr lang="en-US" altLang="zh-TW" sz="2800" smtClean="0"/>
          </a:p>
          <a:p>
            <a:pPr eaLnBrk="1" hangingPunct="1"/>
            <a:endParaRPr lang="en-US" altLang="zh-TW" sz="2800" smtClean="0"/>
          </a:p>
          <a:p>
            <a:pPr eaLnBrk="1" hangingPunct="1"/>
            <a:r>
              <a:rPr lang="zh-TW" altLang="zh-TW" sz="2800" smtClean="0"/>
              <a:t>確定每一個解決問題</a:t>
            </a:r>
            <a:r>
              <a:rPr lang="zh-TW" altLang="en-US" sz="2800" smtClean="0"/>
              <a:t>的</a:t>
            </a:r>
            <a:r>
              <a:rPr lang="zh-TW" altLang="zh-TW" sz="2800" smtClean="0"/>
              <a:t>步驟，積極採取行動。</a:t>
            </a:r>
            <a:endParaRPr lang="zh-TW" altLang="en-US" sz="2800" smtClean="0"/>
          </a:p>
        </p:txBody>
      </p:sp>
      <p:graphicFrame>
        <p:nvGraphicFramePr>
          <p:cNvPr id="4" name="內容版面配置區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9318442"/>
              </p:ext>
            </p:extLst>
          </p:nvPr>
        </p:nvGraphicFramePr>
        <p:xfrm>
          <a:off x="251520" y="151643"/>
          <a:ext cx="5976664" cy="33493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矩形 6"/>
          <p:cNvSpPr/>
          <p:nvPr/>
        </p:nvSpPr>
        <p:spPr>
          <a:xfrm>
            <a:off x="827088" y="2636838"/>
            <a:ext cx="2382837" cy="2592387"/>
          </a:xfrm>
          <a:prstGeom prst="rect">
            <a:avLst/>
          </a:prstGeom>
          <a:solidFill>
            <a:srgbClr val="4472C4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72390" tIns="72390" rIns="72390" bIns="72390" spcCol="1270" anchor="b"/>
          <a:lstStyle/>
          <a:p>
            <a:pPr algn="r">
              <a:defRPr/>
            </a:pPr>
            <a:r>
              <a:rPr lang="zh-TW" altLang="en-US" sz="6600" dirty="0">
                <a:solidFill>
                  <a:schemeClr val="bg1"/>
                </a:solidFill>
              </a:rPr>
              <a:t>付諸實行</a:t>
            </a:r>
          </a:p>
        </p:txBody>
      </p:sp>
      <p:sp>
        <p:nvSpPr>
          <p:cNvPr id="21509" name="文字方塊 7"/>
          <p:cNvSpPr txBox="1">
            <a:spLocks noChangeArrowheads="1"/>
          </p:cNvSpPr>
          <p:nvPr/>
        </p:nvSpPr>
        <p:spPr bwMode="auto">
          <a:xfrm>
            <a:off x="920750" y="2565400"/>
            <a:ext cx="1008063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6600">
                <a:solidFill>
                  <a:schemeClr val="bg1"/>
                </a:solidFill>
              </a:rPr>
              <a:t>5</a:t>
            </a:r>
            <a:endParaRPr lang="zh-TW" altLang="en-US" sz="6600">
              <a:solidFill>
                <a:schemeClr val="bg1"/>
              </a:solidFill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EFBBBC-B17D-4D6B-AAD6-7BEC12A71D03}" type="slidenum">
              <a:rPr lang="en-US" altLang="zh-TW" smtClean="0"/>
              <a:pPr>
                <a:defRPr/>
              </a:pPr>
              <a:t>7</a:t>
            </a:fld>
            <a:endParaRPr lang="en-US" altLang="zh-TW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內容版面配置區 2"/>
          <p:cNvSpPr>
            <a:spLocks noGrp="1"/>
          </p:cNvSpPr>
          <p:nvPr>
            <p:ph idx="1"/>
          </p:nvPr>
        </p:nvSpPr>
        <p:spPr>
          <a:xfrm>
            <a:off x="3962400" y="2540000"/>
            <a:ext cx="4718050" cy="3024188"/>
          </a:xfrm>
        </p:spPr>
        <p:txBody>
          <a:bodyPr/>
          <a:lstStyle/>
          <a:p>
            <a:pPr eaLnBrk="1" hangingPunct="1"/>
            <a:r>
              <a:rPr lang="zh-TW" altLang="zh-TW" sz="2800" smtClean="0"/>
              <a:t>記下解決問題的過程和結果，進行自我檢討回顧。</a:t>
            </a:r>
            <a:endParaRPr lang="en-US" altLang="zh-TW" sz="2800" smtClean="0"/>
          </a:p>
          <a:p>
            <a:pPr eaLnBrk="1" hangingPunct="1"/>
            <a:endParaRPr lang="en-US" altLang="zh-TW" sz="2800" smtClean="0"/>
          </a:p>
          <a:p>
            <a:pPr eaLnBrk="1" hangingPunct="1"/>
            <a:r>
              <a:rPr lang="zh-TW" altLang="zh-TW" sz="2800" smtClean="0"/>
              <a:t>看看自己在解決難題後有甚麼得著，使你以後更懂得處理類似的難題。</a:t>
            </a:r>
            <a:endParaRPr lang="zh-TW" altLang="en-US" sz="2800" smtClean="0"/>
          </a:p>
        </p:txBody>
      </p:sp>
      <p:graphicFrame>
        <p:nvGraphicFramePr>
          <p:cNvPr id="4" name="內容版面配置區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6940439"/>
              </p:ext>
            </p:extLst>
          </p:nvPr>
        </p:nvGraphicFramePr>
        <p:xfrm>
          <a:off x="251520" y="151643"/>
          <a:ext cx="5976664" cy="33493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矩形 6"/>
          <p:cNvSpPr/>
          <p:nvPr/>
        </p:nvSpPr>
        <p:spPr>
          <a:xfrm>
            <a:off x="827088" y="2636838"/>
            <a:ext cx="2382837" cy="2592387"/>
          </a:xfrm>
          <a:prstGeom prst="rect">
            <a:avLst/>
          </a:prstGeom>
          <a:solidFill>
            <a:srgbClr val="7030A0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72390" tIns="72390" rIns="72390" bIns="72390" spcCol="1270" anchor="b"/>
          <a:lstStyle/>
          <a:p>
            <a:pPr algn="r">
              <a:defRPr/>
            </a:pPr>
            <a:r>
              <a:rPr lang="zh-TW" altLang="en-US" sz="6600" dirty="0">
                <a:solidFill>
                  <a:schemeClr val="bg1"/>
                </a:solidFill>
              </a:rPr>
              <a:t>回顧</a:t>
            </a:r>
          </a:p>
        </p:txBody>
      </p:sp>
      <p:sp>
        <p:nvSpPr>
          <p:cNvPr id="22533" name="文字方塊 7"/>
          <p:cNvSpPr txBox="1">
            <a:spLocks noChangeArrowheads="1"/>
          </p:cNvSpPr>
          <p:nvPr/>
        </p:nvSpPr>
        <p:spPr bwMode="auto">
          <a:xfrm>
            <a:off x="920750" y="2565400"/>
            <a:ext cx="1008063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6600">
                <a:solidFill>
                  <a:schemeClr val="bg1"/>
                </a:solidFill>
              </a:rPr>
              <a:t>6</a:t>
            </a:r>
            <a:endParaRPr lang="zh-TW" altLang="en-US" sz="6600">
              <a:solidFill>
                <a:schemeClr val="bg1"/>
              </a:solidFill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EFBBBC-B17D-4D6B-AAD6-7BEC12A71D03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1122363" y="896764"/>
            <a:ext cx="6858000" cy="1308100"/>
          </a:xfrm>
          <a:solidFill>
            <a:schemeClr val="accent1">
              <a:lumMod val="40000"/>
              <a:lumOff val="60000"/>
            </a:schemeClr>
          </a:solidFill>
        </p:spPr>
        <p:txBody>
          <a:bodyPr rtlCol="0" anchor="ctr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HK" altLang="zh-TW" sz="4800" b="1" dirty="0" smtClean="0"/>
              <a:t>「</a:t>
            </a:r>
            <a:r>
              <a:rPr lang="zh-TW" altLang="en-US" sz="4800" b="1" dirty="0" smtClean="0"/>
              <a:t>處理問題的鑰匙</a:t>
            </a:r>
            <a:r>
              <a:rPr lang="zh-HK" altLang="zh-TW" sz="4800" b="1" dirty="0" smtClean="0"/>
              <a:t>」</a:t>
            </a:r>
            <a:endParaRPr lang="zh-TW" altLang="en-US" sz="4800" b="1" dirty="0"/>
          </a:p>
        </p:txBody>
      </p:sp>
      <p:sp>
        <p:nvSpPr>
          <p:cNvPr id="23555" name="矩形 1"/>
          <p:cNvSpPr>
            <a:spLocks noChangeArrowheads="1"/>
          </p:cNvSpPr>
          <p:nvPr/>
        </p:nvSpPr>
        <p:spPr bwMode="auto">
          <a:xfrm>
            <a:off x="3276600" y="2133600"/>
            <a:ext cx="4572000" cy="36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3200"/>
              <a:t>互相尊重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3200"/>
              <a:t>了解溝通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3200"/>
              <a:t>投入嘗試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3200"/>
              <a:t>虛心學習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3200"/>
              <a:t>安全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112A6B-5F4D-40FF-930A-FBF2F84705A1}" type="slidenum">
              <a:rPr lang="en-US" altLang="zh-TW" smtClean="0"/>
              <a:pPr>
                <a:defRPr/>
              </a:pPr>
              <a:t>9</a:t>
            </a:fld>
            <a:endParaRPr lang="en-US" altLang="zh-TW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2644</TotalTime>
  <Words>455</Words>
  <Application>Microsoft Office PowerPoint</Application>
  <PresentationFormat>如螢幕大小 (4:3)</PresentationFormat>
  <Paragraphs>126</Paragraphs>
  <Slides>11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20" baseType="lpstr">
      <vt:lpstr>微軟正黑體</vt:lpstr>
      <vt:lpstr>新細明體</vt:lpstr>
      <vt:lpstr>Arial</vt:lpstr>
      <vt:lpstr>Calibri</vt:lpstr>
      <vt:lpstr>Calibri Light</vt:lpstr>
      <vt:lpstr>Times New Roman</vt:lpstr>
      <vt:lpstr>Verdana</vt:lpstr>
      <vt:lpstr>Wingdings</vt:lpstr>
      <vt:lpstr>Office 佈景主題</vt:lpstr>
      <vt:lpstr>解難之道</vt:lpstr>
      <vt:lpstr>解難六步曲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「處理問題的鑰匙」</vt:lpstr>
      <vt:lpstr>PowerPoint 簡報</vt:lpstr>
      <vt:lpstr>工作能力 VS 工作態度</vt:lpstr>
    </vt:vector>
  </TitlesOfParts>
  <Company>SUNKAYU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sunkayu</dc:creator>
  <cp:lastModifiedBy>LAM HO LUN, Hllam</cp:lastModifiedBy>
  <cp:revision>146</cp:revision>
  <dcterms:created xsi:type="dcterms:W3CDTF">2002-09-13T14:57:28Z</dcterms:created>
  <dcterms:modified xsi:type="dcterms:W3CDTF">2018-02-28T12:32:49Z</dcterms:modified>
</cp:coreProperties>
</file>