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1"/>
  </p:sldMasterIdLst>
  <p:notesMasterIdLst>
    <p:notesMasterId r:id="rId18"/>
  </p:notesMasterIdLst>
  <p:sldIdLst>
    <p:sldId id="256" r:id="rId2"/>
    <p:sldId id="270" r:id="rId3"/>
    <p:sldId id="257" r:id="rId4"/>
    <p:sldId id="279" r:id="rId5"/>
    <p:sldId id="278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9" r:id="rId14"/>
    <p:sldId id="287" r:id="rId15"/>
    <p:sldId id="288" r:id="rId16"/>
    <p:sldId id="275" r:id="rId17"/>
  </p:sldIdLst>
  <p:sldSz cx="9144000" cy="6858000" type="screen4x3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556B"/>
    <a:srgbClr val="EC90A4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67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A18257-946A-4B48-8B78-B5C10103914C}" type="doc">
      <dgm:prSet loTypeId="urn:microsoft.com/office/officeart/2005/8/layout/default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zh-TW" altLang="en-US"/>
        </a:p>
      </dgm:t>
    </dgm:pt>
    <dgm:pt modelId="{72D963BB-2E33-4C81-9FA9-8C5C4BBE05C1}">
      <dgm:prSet phldrT="[文字]"/>
      <dgm:spPr/>
      <dgm:t>
        <a:bodyPr/>
        <a:lstStyle/>
        <a:p>
          <a:r>
            <a:rPr lang="zh-TW" altLang="en-US" b="1" dirty="0" smtClean="0">
              <a:ln w="0"/>
              <a:latin typeface="+mn-ea"/>
            </a:rPr>
            <a:t>面試目的</a:t>
          </a:r>
          <a:r>
            <a:rPr lang="en-US" altLang="zh-TW" b="1" dirty="0" smtClean="0">
              <a:ln w="0"/>
              <a:latin typeface="+mn-ea"/>
            </a:rPr>
            <a:t>/</a:t>
          </a:r>
          <a:r>
            <a:rPr lang="zh-TW" altLang="en-US" b="1" dirty="0" smtClean="0">
              <a:ln w="0"/>
              <a:latin typeface="+mn-ea"/>
            </a:rPr>
            <a:t>形式</a:t>
          </a:r>
          <a:r>
            <a:rPr lang="en-US" altLang="zh-TW" b="1" dirty="0" smtClean="0">
              <a:ln w="0"/>
              <a:latin typeface="+mn-ea"/>
            </a:rPr>
            <a:t>/</a:t>
          </a:r>
          <a:r>
            <a:rPr lang="zh-TW" altLang="en-US" b="1" dirty="0" smtClean="0">
              <a:ln w="0"/>
              <a:latin typeface="+mn-ea"/>
            </a:rPr>
            <a:t>內容</a:t>
          </a:r>
          <a:endParaRPr lang="zh-TW" altLang="en-US" dirty="0"/>
        </a:p>
      </dgm:t>
    </dgm:pt>
    <dgm:pt modelId="{FDD34EC0-E5A6-451A-AF4B-9D5E8B1161D5}" type="parTrans" cxnId="{C69E489C-3B6A-41BC-BB0D-54A97FE22B2C}">
      <dgm:prSet/>
      <dgm:spPr/>
      <dgm:t>
        <a:bodyPr/>
        <a:lstStyle/>
        <a:p>
          <a:endParaRPr lang="zh-TW" altLang="en-US"/>
        </a:p>
      </dgm:t>
    </dgm:pt>
    <dgm:pt modelId="{226AB6A7-D151-431E-843F-F6F31AC83F14}" type="sibTrans" cxnId="{C69E489C-3B6A-41BC-BB0D-54A97FE22B2C}">
      <dgm:prSet/>
      <dgm:spPr/>
      <dgm:t>
        <a:bodyPr/>
        <a:lstStyle/>
        <a:p>
          <a:endParaRPr lang="zh-TW" altLang="en-US"/>
        </a:p>
      </dgm:t>
    </dgm:pt>
    <dgm:pt modelId="{C00DAEB6-4C2A-49BE-8D2E-8D60005419B8}">
      <dgm:prSet/>
      <dgm:spPr/>
      <dgm:t>
        <a:bodyPr/>
        <a:lstStyle/>
        <a:p>
          <a:r>
            <a:rPr lang="zh-TW" altLang="en-US" b="1" smtClean="0">
              <a:ln w="0"/>
              <a:latin typeface="+mn-ea"/>
            </a:rPr>
            <a:t>面試前</a:t>
          </a:r>
          <a:endParaRPr lang="en-US" altLang="zh-TW" b="1" smtClean="0">
            <a:ln w="0"/>
            <a:latin typeface="+mn-ea"/>
          </a:endParaRPr>
        </a:p>
        <a:p>
          <a:r>
            <a:rPr lang="zh-TW" altLang="en-US" b="1" smtClean="0">
              <a:ln w="0"/>
              <a:latin typeface="+mn-ea"/>
            </a:rPr>
            <a:t>準備</a:t>
          </a:r>
          <a:endParaRPr lang="en-US" altLang="zh-TW" b="1" dirty="0" smtClean="0">
            <a:ln w="0"/>
            <a:latin typeface="+mn-ea"/>
          </a:endParaRPr>
        </a:p>
      </dgm:t>
    </dgm:pt>
    <dgm:pt modelId="{4A4DFEC4-1A59-4022-BCA0-0BD057B0CBD1}" type="parTrans" cxnId="{D27A8F6A-B1E4-4AE2-B2C0-66A85796234D}">
      <dgm:prSet/>
      <dgm:spPr/>
      <dgm:t>
        <a:bodyPr/>
        <a:lstStyle/>
        <a:p>
          <a:endParaRPr lang="zh-TW" altLang="en-US"/>
        </a:p>
      </dgm:t>
    </dgm:pt>
    <dgm:pt modelId="{C0B09FDB-BBC6-4501-989C-955FDC8630F9}" type="sibTrans" cxnId="{D27A8F6A-B1E4-4AE2-B2C0-66A85796234D}">
      <dgm:prSet/>
      <dgm:spPr/>
      <dgm:t>
        <a:bodyPr/>
        <a:lstStyle/>
        <a:p>
          <a:endParaRPr lang="zh-TW" altLang="en-US"/>
        </a:p>
      </dgm:t>
    </dgm:pt>
    <dgm:pt modelId="{0085065E-A3FA-431A-B69E-A5807C6575E3}">
      <dgm:prSet/>
      <dgm:spPr/>
      <dgm:t>
        <a:bodyPr/>
        <a:lstStyle/>
        <a:p>
          <a:r>
            <a:rPr lang="zh-TW" altLang="en-US" b="1" smtClean="0">
              <a:ln w="0"/>
              <a:latin typeface="+mn-ea"/>
              <a:cs typeface="+mj-cs"/>
            </a:rPr>
            <a:t>面試時</a:t>
          </a:r>
          <a:endParaRPr lang="en-US" altLang="zh-TW" b="1" smtClean="0">
            <a:ln w="0"/>
            <a:latin typeface="+mn-ea"/>
            <a:cs typeface="+mj-cs"/>
          </a:endParaRPr>
        </a:p>
        <a:p>
          <a:r>
            <a:rPr lang="zh-TW" altLang="en-US" b="1" smtClean="0">
              <a:ln w="0"/>
              <a:latin typeface="+mn-ea"/>
              <a:cs typeface="+mj-cs"/>
            </a:rPr>
            <a:t>注意事項</a:t>
          </a:r>
          <a:endParaRPr lang="zh-TW" altLang="en-US" b="1" dirty="0">
            <a:ln w="0"/>
            <a:latin typeface="+mn-ea"/>
          </a:endParaRPr>
        </a:p>
      </dgm:t>
    </dgm:pt>
    <dgm:pt modelId="{364504C4-6B10-4B21-97BA-ED8811E94B48}" type="parTrans" cxnId="{C83D3E02-6BA2-45DF-B5BC-36F8C49258CB}">
      <dgm:prSet/>
      <dgm:spPr/>
      <dgm:t>
        <a:bodyPr/>
        <a:lstStyle/>
        <a:p>
          <a:endParaRPr lang="zh-TW" altLang="en-US"/>
        </a:p>
      </dgm:t>
    </dgm:pt>
    <dgm:pt modelId="{F4F683AA-8028-49E9-BBEB-53814872648C}" type="sibTrans" cxnId="{C83D3E02-6BA2-45DF-B5BC-36F8C49258CB}">
      <dgm:prSet/>
      <dgm:spPr/>
      <dgm:t>
        <a:bodyPr/>
        <a:lstStyle/>
        <a:p>
          <a:endParaRPr lang="zh-TW" altLang="en-US"/>
        </a:p>
      </dgm:t>
    </dgm:pt>
    <dgm:pt modelId="{2CC0912B-77FB-4897-A38B-657981101887}" type="pres">
      <dgm:prSet presAssocID="{ACA18257-946A-4B48-8B78-B5C10103914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D271196-CE60-4A2B-B020-463D9C867706}" type="pres">
      <dgm:prSet presAssocID="{72D963BB-2E33-4C81-9FA9-8C5C4BBE05C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A494A02-57E6-4E13-ACD2-276B2C68ACF5}" type="pres">
      <dgm:prSet presAssocID="{226AB6A7-D151-431E-843F-F6F31AC83F14}" presName="sibTrans" presStyleCnt="0"/>
      <dgm:spPr/>
    </dgm:pt>
    <dgm:pt modelId="{FF24BA75-0A5F-4E30-A261-60750D595E92}" type="pres">
      <dgm:prSet presAssocID="{C00DAEB6-4C2A-49BE-8D2E-8D60005419B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8AD2C3B-9129-4EE2-B8D6-1C846FBD05EB}" type="pres">
      <dgm:prSet presAssocID="{C0B09FDB-BBC6-4501-989C-955FDC8630F9}" presName="sibTrans" presStyleCnt="0"/>
      <dgm:spPr/>
    </dgm:pt>
    <dgm:pt modelId="{8FA5FB37-5016-4EA0-AEF6-3611D814ADD4}" type="pres">
      <dgm:prSet presAssocID="{0085065E-A3FA-431A-B69E-A5807C6575E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27A8F6A-B1E4-4AE2-B2C0-66A85796234D}" srcId="{ACA18257-946A-4B48-8B78-B5C10103914C}" destId="{C00DAEB6-4C2A-49BE-8D2E-8D60005419B8}" srcOrd="1" destOrd="0" parTransId="{4A4DFEC4-1A59-4022-BCA0-0BD057B0CBD1}" sibTransId="{C0B09FDB-BBC6-4501-989C-955FDC8630F9}"/>
    <dgm:cxn modelId="{6E84DFC7-0126-4615-963E-B54C6A947FE5}" type="presOf" srcId="{0085065E-A3FA-431A-B69E-A5807C6575E3}" destId="{8FA5FB37-5016-4EA0-AEF6-3611D814ADD4}" srcOrd="0" destOrd="0" presId="urn:microsoft.com/office/officeart/2005/8/layout/default"/>
    <dgm:cxn modelId="{F918C192-601B-42DF-9CD2-77D2E17C5CC4}" type="presOf" srcId="{ACA18257-946A-4B48-8B78-B5C10103914C}" destId="{2CC0912B-77FB-4897-A38B-657981101887}" srcOrd="0" destOrd="0" presId="urn:microsoft.com/office/officeart/2005/8/layout/default"/>
    <dgm:cxn modelId="{261AEC2F-E683-4BF7-AC76-4ECD6FC93E41}" type="presOf" srcId="{C00DAEB6-4C2A-49BE-8D2E-8D60005419B8}" destId="{FF24BA75-0A5F-4E30-A261-60750D595E92}" srcOrd="0" destOrd="0" presId="urn:microsoft.com/office/officeart/2005/8/layout/default"/>
    <dgm:cxn modelId="{C69E489C-3B6A-41BC-BB0D-54A97FE22B2C}" srcId="{ACA18257-946A-4B48-8B78-B5C10103914C}" destId="{72D963BB-2E33-4C81-9FA9-8C5C4BBE05C1}" srcOrd="0" destOrd="0" parTransId="{FDD34EC0-E5A6-451A-AF4B-9D5E8B1161D5}" sibTransId="{226AB6A7-D151-431E-843F-F6F31AC83F14}"/>
    <dgm:cxn modelId="{CA0627E7-99DB-447B-B6A3-DBE8484F4FEB}" type="presOf" srcId="{72D963BB-2E33-4C81-9FA9-8C5C4BBE05C1}" destId="{2D271196-CE60-4A2B-B020-463D9C867706}" srcOrd="0" destOrd="0" presId="urn:microsoft.com/office/officeart/2005/8/layout/default"/>
    <dgm:cxn modelId="{C83D3E02-6BA2-45DF-B5BC-36F8C49258CB}" srcId="{ACA18257-946A-4B48-8B78-B5C10103914C}" destId="{0085065E-A3FA-431A-B69E-A5807C6575E3}" srcOrd="2" destOrd="0" parTransId="{364504C4-6B10-4B21-97BA-ED8811E94B48}" sibTransId="{F4F683AA-8028-49E9-BBEB-53814872648C}"/>
    <dgm:cxn modelId="{B16C0766-7892-4360-B9FE-290DEC76A252}" type="presParOf" srcId="{2CC0912B-77FB-4897-A38B-657981101887}" destId="{2D271196-CE60-4A2B-B020-463D9C867706}" srcOrd="0" destOrd="0" presId="urn:microsoft.com/office/officeart/2005/8/layout/default"/>
    <dgm:cxn modelId="{56CF384F-1F94-41C5-A7A3-5CC58F8AD1C3}" type="presParOf" srcId="{2CC0912B-77FB-4897-A38B-657981101887}" destId="{6A494A02-57E6-4E13-ACD2-276B2C68ACF5}" srcOrd="1" destOrd="0" presId="urn:microsoft.com/office/officeart/2005/8/layout/default"/>
    <dgm:cxn modelId="{998A8B91-16FE-460C-93E2-A1152FCB19B6}" type="presParOf" srcId="{2CC0912B-77FB-4897-A38B-657981101887}" destId="{FF24BA75-0A5F-4E30-A261-60750D595E92}" srcOrd="2" destOrd="0" presId="urn:microsoft.com/office/officeart/2005/8/layout/default"/>
    <dgm:cxn modelId="{91E1E6BE-15FB-4418-9210-88E8C290FDB0}" type="presParOf" srcId="{2CC0912B-77FB-4897-A38B-657981101887}" destId="{98AD2C3B-9129-4EE2-B8D6-1C846FBD05EB}" srcOrd="3" destOrd="0" presId="urn:microsoft.com/office/officeart/2005/8/layout/default"/>
    <dgm:cxn modelId="{6A2D2586-056A-4E0D-A922-D2CA65D34197}" type="presParOf" srcId="{2CC0912B-77FB-4897-A38B-657981101887}" destId="{8FA5FB37-5016-4EA0-AEF6-3611D814ADD4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6DBF3D-4A7E-4EE3-A0AA-AF125924AB89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HK" altLang="en-US"/>
        </a:p>
      </dgm:t>
    </dgm:pt>
    <dgm:pt modelId="{94CCEBA8-E099-43E1-BCC6-794795C7C5CE}">
      <dgm:prSet phldrT="[文字]"/>
      <dgm:spPr/>
      <dgm:t>
        <a:bodyPr/>
        <a:lstStyle/>
        <a:p>
          <a:r>
            <a:rPr lang="zh-TW" altLang="en-US" dirty="0" smtClean="0"/>
            <a:t>個人面試</a:t>
          </a:r>
          <a:endParaRPr lang="zh-HK" altLang="en-US" dirty="0"/>
        </a:p>
      </dgm:t>
    </dgm:pt>
    <dgm:pt modelId="{F398F239-FA4A-41B3-9825-5A1C713D50C5}" type="parTrans" cxnId="{E7EE9C20-0ABA-404B-BF10-305F8B897FBD}">
      <dgm:prSet/>
      <dgm:spPr/>
      <dgm:t>
        <a:bodyPr/>
        <a:lstStyle/>
        <a:p>
          <a:endParaRPr lang="zh-HK" altLang="en-US"/>
        </a:p>
      </dgm:t>
    </dgm:pt>
    <dgm:pt modelId="{2B469853-A499-46CE-8456-8CAC1ABF1CF4}" type="sibTrans" cxnId="{E7EE9C20-0ABA-404B-BF10-305F8B897FBD}">
      <dgm:prSet/>
      <dgm:spPr/>
      <dgm:t>
        <a:bodyPr/>
        <a:lstStyle/>
        <a:p>
          <a:endParaRPr lang="zh-HK" altLang="en-US"/>
        </a:p>
      </dgm:t>
    </dgm:pt>
    <dgm:pt modelId="{7264804A-BE44-4F26-A318-EDF94B9D65F8}">
      <dgm:prSet phldrT="[文字]"/>
      <dgm:spPr/>
      <dgm:t>
        <a:bodyPr/>
        <a:lstStyle/>
        <a:p>
          <a:r>
            <a:rPr lang="zh-TW" altLang="en-US" dirty="0" smtClean="0"/>
            <a:t>寫作測試</a:t>
          </a:r>
          <a:endParaRPr lang="zh-HK" altLang="en-US" dirty="0"/>
        </a:p>
      </dgm:t>
    </dgm:pt>
    <dgm:pt modelId="{A99800CC-A5C4-4385-AA1F-EA88B4111C51}" type="parTrans" cxnId="{084BF029-F830-45D5-A636-400C4B3E6296}">
      <dgm:prSet/>
      <dgm:spPr/>
      <dgm:t>
        <a:bodyPr/>
        <a:lstStyle/>
        <a:p>
          <a:endParaRPr lang="zh-HK" altLang="en-US"/>
        </a:p>
      </dgm:t>
    </dgm:pt>
    <dgm:pt modelId="{FD848F0E-125B-438C-897B-C156073C4361}" type="sibTrans" cxnId="{084BF029-F830-45D5-A636-400C4B3E6296}">
      <dgm:prSet/>
      <dgm:spPr/>
      <dgm:t>
        <a:bodyPr/>
        <a:lstStyle/>
        <a:p>
          <a:endParaRPr lang="zh-HK" altLang="en-US"/>
        </a:p>
      </dgm:t>
    </dgm:pt>
    <dgm:pt modelId="{9EC16F03-3FFD-4315-9C8C-E8D96D61B547}">
      <dgm:prSet phldrT="[文字]"/>
      <dgm:spPr/>
      <dgm:t>
        <a:bodyPr/>
        <a:lstStyle/>
        <a:p>
          <a:r>
            <a:rPr lang="zh-TW" altLang="en-US" dirty="0" smtClean="0"/>
            <a:t>其他測試</a:t>
          </a:r>
          <a:endParaRPr lang="zh-HK" altLang="en-US" dirty="0"/>
        </a:p>
      </dgm:t>
    </dgm:pt>
    <dgm:pt modelId="{0C00841B-8922-4E2D-AD86-D0BAFB9EE2F0}" type="parTrans" cxnId="{AB93C3A5-2928-400B-B75D-E878B391B729}">
      <dgm:prSet/>
      <dgm:spPr/>
      <dgm:t>
        <a:bodyPr/>
        <a:lstStyle/>
        <a:p>
          <a:endParaRPr lang="zh-HK" altLang="en-US"/>
        </a:p>
      </dgm:t>
    </dgm:pt>
    <dgm:pt modelId="{19E6B5EC-32AE-47E6-B018-424F93AB49AC}" type="sibTrans" cxnId="{AB93C3A5-2928-400B-B75D-E878B391B729}">
      <dgm:prSet/>
      <dgm:spPr/>
      <dgm:t>
        <a:bodyPr/>
        <a:lstStyle/>
        <a:p>
          <a:endParaRPr lang="zh-HK" altLang="en-US"/>
        </a:p>
      </dgm:t>
    </dgm:pt>
    <dgm:pt modelId="{45DB45D8-EA36-4BF9-8738-53BF790DB942}">
      <dgm:prSet phldrT="[文字]"/>
      <dgm:spPr/>
      <dgm:t>
        <a:bodyPr/>
        <a:lstStyle/>
        <a:p>
          <a:r>
            <a:rPr lang="zh-TW" altLang="en-US" dirty="0" smtClean="0"/>
            <a:t>小組討論</a:t>
          </a:r>
          <a:endParaRPr lang="zh-HK" altLang="en-US" dirty="0"/>
        </a:p>
      </dgm:t>
    </dgm:pt>
    <dgm:pt modelId="{7930022F-C80D-4AFB-8740-E7475BB58888}" type="sibTrans" cxnId="{96A19AF9-5AB9-40D6-B543-2B97DB6B5C1E}">
      <dgm:prSet/>
      <dgm:spPr/>
      <dgm:t>
        <a:bodyPr/>
        <a:lstStyle/>
        <a:p>
          <a:endParaRPr lang="zh-HK" altLang="en-US"/>
        </a:p>
      </dgm:t>
    </dgm:pt>
    <dgm:pt modelId="{725A4465-1EAC-43F8-9855-291468678918}" type="parTrans" cxnId="{96A19AF9-5AB9-40D6-B543-2B97DB6B5C1E}">
      <dgm:prSet/>
      <dgm:spPr/>
      <dgm:t>
        <a:bodyPr/>
        <a:lstStyle/>
        <a:p>
          <a:endParaRPr lang="zh-HK" altLang="en-US"/>
        </a:p>
      </dgm:t>
    </dgm:pt>
    <dgm:pt modelId="{EB799ED8-FEEE-4139-9734-1E7784CC0B80}" type="pres">
      <dgm:prSet presAssocID="{636DBF3D-4A7E-4EE3-A0AA-AF125924AB8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57393A9-AACA-4B30-AA5C-EFCA8E8C1D07}" type="pres">
      <dgm:prSet presAssocID="{45DB45D8-EA36-4BF9-8738-53BF790DB94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EB97FA1-9A2A-43F6-B7DA-6FFE92B5857F}" type="pres">
      <dgm:prSet presAssocID="{7930022F-C80D-4AFB-8740-E7475BB58888}" presName="sibTrans" presStyleCnt="0"/>
      <dgm:spPr/>
    </dgm:pt>
    <dgm:pt modelId="{2DC5E717-F5BB-409E-A353-7095C3C4CAE7}" type="pres">
      <dgm:prSet presAssocID="{94CCEBA8-E099-43E1-BCC6-794795C7C5C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43646580-03EC-4571-938F-8A5CFE460CAE}" type="pres">
      <dgm:prSet presAssocID="{2B469853-A499-46CE-8456-8CAC1ABF1CF4}" presName="sibTrans" presStyleCnt="0"/>
      <dgm:spPr/>
    </dgm:pt>
    <dgm:pt modelId="{819EE71A-9207-4895-8A5D-DFDC0F3277E9}" type="pres">
      <dgm:prSet presAssocID="{7264804A-BE44-4F26-A318-EDF94B9D65F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AD26434-B027-4A43-AC7C-AC177FA65D71}" type="pres">
      <dgm:prSet presAssocID="{FD848F0E-125B-438C-897B-C156073C4361}" presName="sibTrans" presStyleCnt="0"/>
      <dgm:spPr/>
    </dgm:pt>
    <dgm:pt modelId="{6B7084C2-A33F-4329-92F3-9A404186B5F3}" type="pres">
      <dgm:prSet presAssocID="{9EC16F03-3FFD-4315-9C8C-E8D96D61B54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6483F51-B7A1-4FF1-96FA-A10F310D37CC}" type="presOf" srcId="{94CCEBA8-E099-43E1-BCC6-794795C7C5CE}" destId="{2DC5E717-F5BB-409E-A353-7095C3C4CAE7}" srcOrd="0" destOrd="0" presId="urn:microsoft.com/office/officeart/2005/8/layout/default"/>
    <dgm:cxn modelId="{084BF029-F830-45D5-A636-400C4B3E6296}" srcId="{636DBF3D-4A7E-4EE3-A0AA-AF125924AB89}" destId="{7264804A-BE44-4F26-A318-EDF94B9D65F8}" srcOrd="2" destOrd="0" parTransId="{A99800CC-A5C4-4385-AA1F-EA88B4111C51}" sibTransId="{FD848F0E-125B-438C-897B-C156073C4361}"/>
    <dgm:cxn modelId="{96A19AF9-5AB9-40D6-B543-2B97DB6B5C1E}" srcId="{636DBF3D-4A7E-4EE3-A0AA-AF125924AB89}" destId="{45DB45D8-EA36-4BF9-8738-53BF790DB942}" srcOrd="0" destOrd="0" parTransId="{725A4465-1EAC-43F8-9855-291468678918}" sibTransId="{7930022F-C80D-4AFB-8740-E7475BB58888}"/>
    <dgm:cxn modelId="{820B690B-037F-435A-B54F-599E5AFBA4BF}" type="presOf" srcId="{9EC16F03-3FFD-4315-9C8C-E8D96D61B547}" destId="{6B7084C2-A33F-4329-92F3-9A404186B5F3}" srcOrd="0" destOrd="0" presId="urn:microsoft.com/office/officeart/2005/8/layout/default"/>
    <dgm:cxn modelId="{87B0B727-D38A-4505-B06D-32D7C4E54491}" type="presOf" srcId="{636DBF3D-4A7E-4EE3-A0AA-AF125924AB89}" destId="{EB799ED8-FEEE-4139-9734-1E7784CC0B80}" srcOrd="0" destOrd="0" presId="urn:microsoft.com/office/officeart/2005/8/layout/default"/>
    <dgm:cxn modelId="{E7EE9C20-0ABA-404B-BF10-305F8B897FBD}" srcId="{636DBF3D-4A7E-4EE3-A0AA-AF125924AB89}" destId="{94CCEBA8-E099-43E1-BCC6-794795C7C5CE}" srcOrd="1" destOrd="0" parTransId="{F398F239-FA4A-41B3-9825-5A1C713D50C5}" sibTransId="{2B469853-A499-46CE-8456-8CAC1ABF1CF4}"/>
    <dgm:cxn modelId="{AB93C3A5-2928-400B-B75D-E878B391B729}" srcId="{636DBF3D-4A7E-4EE3-A0AA-AF125924AB89}" destId="{9EC16F03-3FFD-4315-9C8C-E8D96D61B547}" srcOrd="3" destOrd="0" parTransId="{0C00841B-8922-4E2D-AD86-D0BAFB9EE2F0}" sibTransId="{19E6B5EC-32AE-47E6-B018-424F93AB49AC}"/>
    <dgm:cxn modelId="{6D226D5D-E148-4C50-887C-53DCA36A7077}" type="presOf" srcId="{45DB45D8-EA36-4BF9-8738-53BF790DB942}" destId="{B57393A9-AACA-4B30-AA5C-EFCA8E8C1D07}" srcOrd="0" destOrd="0" presId="urn:microsoft.com/office/officeart/2005/8/layout/default"/>
    <dgm:cxn modelId="{457E1E53-608F-4FCE-AE29-4AC9CECF532B}" type="presOf" srcId="{7264804A-BE44-4F26-A318-EDF94B9D65F8}" destId="{819EE71A-9207-4895-8A5D-DFDC0F3277E9}" srcOrd="0" destOrd="0" presId="urn:microsoft.com/office/officeart/2005/8/layout/default"/>
    <dgm:cxn modelId="{DF727763-D96D-40C1-9BED-8724D7F38B97}" type="presParOf" srcId="{EB799ED8-FEEE-4139-9734-1E7784CC0B80}" destId="{B57393A9-AACA-4B30-AA5C-EFCA8E8C1D07}" srcOrd="0" destOrd="0" presId="urn:microsoft.com/office/officeart/2005/8/layout/default"/>
    <dgm:cxn modelId="{C1C951AE-B3F2-43AE-9EAE-AC6C478B3C8D}" type="presParOf" srcId="{EB799ED8-FEEE-4139-9734-1E7784CC0B80}" destId="{7EB97FA1-9A2A-43F6-B7DA-6FFE92B5857F}" srcOrd="1" destOrd="0" presId="urn:microsoft.com/office/officeart/2005/8/layout/default"/>
    <dgm:cxn modelId="{16ED26FA-8022-433F-B7E3-79DD05A26248}" type="presParOf" srcId="{EB799ED8-FEEE-4139-9734-1E7784CC0B80}" destId="{2DC5E717-F5BB-409E-A353-7095C3C4CAE7}" srcOrd="2" destOrd="0" presId="urn:microsoft.com/office/officeart/2005/8/layout/default"/>
    <dgm:cxn modelId="{17DA6B1B-8311-4733-9A13-69394F85B2F4}" type="presParOf" srcId="{EB799ED8-FEEE-4139-9734-1E7784CC0B80}" destId="{43646580-03EC-4571-938F-8A5CFE460CAE}" srcOrd="3" destOrd="0" presId="urn:microsoft.com/office/officeart/2005/8/layout/default"/>
    <dgm:cxn modelId="{20BF5612-8DB0-4570-8324-AD927860C742}" type="presParOf" srcId="{EB799ED8-FEEE-4139-9734-1E7784CC0B80}" destId="{819EE71A-9207-4895-8A5D-DFDC0F3277E9}" srcOrd="4" destOrd="0" presId="urn:microsoft.com/office/officeart/2005/8/layout/default"/>
    <dgm:cxn modelId="{1B245812-8CFC-4C78-96A0-65C25D787783}" type="presParOf" srcId="{EB799ED8-FEEE-4139-9734-1E7784CC0B80}" destId="{CAD26434-B027-4A43-AC7C-AC177FA65D71}" srcOrd="5" destOrd="0" presId="urn:microsoft.com/office/officeart/2005/8/layout/default"/>
    <dgm:cxn modelId="{014CB5B5-5392-4E54-9FAA-DBCDE3233C56}" type="presParOf" srcId="{EB799ED8-FEEE-4139-9734-1E7784CC0B80}" destId="{6B7084C2-A33F-4329-92F3-9A404186B5F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834FE9-2A70-4C6C-9DF8-366D7AA53FEA}" type="doc">
      <dgm:prSet loTypeId="urn:microsoft.com/office/officeart/2005/8/layout/vList2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zh-TW" altLang="en-US"/>
        </a:p>
      </dgm:t>
    </dgm:pt>
    <dgm:pt modelId="{31D25CA1-6821-497F-8103-A2E211E3A855}">
      <dgm:prSet phldrT="[文字]"/>
      <dgm:spPr/>
      <dgm:t>
        <a:bodyPr/>
        <a:lstStyle/>
        <a:p>
          <a:r>
            <a:rPr lang="zh-TW" altLang="en-US" smtClean="0">
              <a:latin typeface="Arial" panose="020B0604020202020204" pitchFamily="34" charset="0"/>
            </a:rPr>
            <a:t>準備三種語言自我介紹</a:t>
          </a:r>
          <a:endParaRPr lang="zh-TW" altLang="en-US" dirty="0"/>
        </a:p>
      </dgm:t>
    </dgm:pt>
    <dgm:pt modelId="{B77674ED-463C-4859-B3A8-A3F4E239F6CD}" type="parTrans" cxnId="{F8A1E217-5631-49DA-9EB6-765CC1122DB7}">
      <dgm:prSet/>
      <dgm:spPr/>
      <dgm:t>
        <a:bodyPr/>
        <a:lstStyle/>
        <a:p>
          <a:endParaRPr lang="zh-TW" altLang="en-US"/>
        </a:p>
      </dgm:t>
    </dgm:pt>
    <dgm:pt modelId="{16BAC508-3F14-4C66-BD0D-9ABAC83F0E94}" type="sibTrans" cxnId="{F8A1E217-5631-49DA-9EB6-765CC1122DB7}">
      <dgm:prSet/>
      <dgm:spPr/>
      <dgm:t>
        <a:bodyPr/>
        <a:lstStyle/>
        <a:p>
          <a:endParaRPr lang="zh-TW" altLang="en-US"/>
        </a:p>
      </dgm:t>
    </dgm:pt>
    <dgm:pt modelId="{47701E1D-6E85-44B8-A717-E21628288791}">
      <dgm:prSet phldrT="[文字]"/>
      <dgm:spPr/>
      <dgm:t>
        <a:bodyPr/>
        <a:lstStyle/>
        <a:p>
          <a:r>
            <a:rPr lang="zh-TW" altLang="en-US" dirty="0" smtClean="0">
              <a:latin typeface="Arial" panose="020B0604020202020204" pitchFamily="34" charset="0"/>
            </a:rPr>
            <a:t>視察面試場地</a:t>
          </a:r>
          <a:endParaRPr lang="zh-TW" altLang="en-US" dirty="0"/>
        </a:p>
      </dgm:t>
    </dgm:pt>
    <dgm:pt modelId="{5421636F-80DD-4BAE-B644-FCE313DA5DC5}" type="parTrans" cxnId="{27C3FE0D-4D54-4B57-AD06-274B554634EB}">
      <dgm:prSet/>
      <dgm:spPr/>
      <dgm:t>
        <a:bodyPr/>
        <a:lstStyle/>
        <a:p>
          <a:endParaRPr lang="zh-TW" altLang="en-US"/>
        </a:p>
      </dgm:t>
    </dgm:pt>
    <dgm:pt modelId="{A42759D7-67BB-4EEB-8D3D-AF8B399F3030}" type="sibTrans" cxnId="{27C3FE0D-4D54-4B57-AD06-274B554634EB}">
      <dgm:prSet/>
      <dgm:spPr/>
      <dgm:t>
        <a:bodyPr/>
        <a:lstStyle/>
        <a:p>
          <a:endParaRPr lang="zh-TW" altLang="en-US"/>
        </a:p>
      </dgm:t>
    </dgm:pt>
    <dgm:pt modelId="{373D3509-06FD-48F9-9E5A-BCDDB22A3303}">
      <dgm:prSet/>
      <dgm:spPr/>
      <dgm:t>
        <a:bodyPr/>
        <a:lstStyle/>
        <a:p>
          <a:r>
            <a:rPr lang="zh-TW" altLang="en-US" smtClean="0">
              <a:latin typeface="Arial" panose="020B0604020202020204" pitchFamily="34" charset="0"/>
            </a:rPr>
            <a:t>廣東話、普通話、英文</a:t>
          </a:r>
          <a:endParaRPr lang="zh-TW" altLang="en-US" dirty="0">
            <a:latin typeface="Arial" panose="020B0604020202020204" pitchFamily="34" charset="0"/>
          </a:endParaRPr>
        </a:p>
      </dgm:t>
    </dgm:pt>
    <dgm:pt modelId="{05774727-424A-4C4E-B461-184E2FADC4C4}" type="parTrans" cxnId="{DA752AA6-2978-42C4-930C-BC635148AE4E}">
      <dgm:prSet/>
      <dgm:spPr/>
      <dgm:t>
        <a:bodyPr/>
        <a:lstStyle/>
        <a:p>
          <a:endParaRPr lang="zh-TW" altLang="en-US"/>
        </a:p>
      </dgm:t>
    </dgm:pt>
    <dgm:pt modelId="{60B3ED2F-9724-4775-A44A-F45936C8616C}" type="sibTrans" cxnId="{DA752AA6-2978-42C4-930C-BC635148AE4E}">
      <dgm:prSet/>
      <dgm:spPr/>
      <dgm:t>
        <a:bodyPr/>
        <a:lstStyle/>
        <a:p>
          <a:endParaRPr lang="zh-TW" altLang="en-US"/>
        </a:p>
      </dgm:t>
    </dgm:pt>
    <dgm:pt modelId="{E06B5177-7E2C-4D83-9D67-31250622CBA5}">
      <dgm:prSet phldrT="[文字]"/>
      <dgm:spPr/>
      <dgm:t>
        <a:bodyPr/>
        <a:lstStyle/>
        <a:p>
          <a:r>
            <a:rPr lang="zh-TW" altLang="en-US" smtClean="0">
              <a:latin typeface="Arial" panose="020B0604020202020204" pitchFamily="34" charset="0"/>
            </a:rPr>
            <a:t>留意時事</a:t>
          </a:r>
          <a:r>
            <a:rPr lang="en-US" altLang="zh-TW" smtClean="0">
              <a:latin typeface="Arial" panose="020B0604020202020204" pitchFamily="34" charset="0"/>
            </a:rPr>
            <a:t>/</a:t>
          </a:r>
          <a:r>
            <a:rPr lang="zh-TW" altLang="en-US" smtClean="0">
              <a:latin typeface="Arial" panose="020B0604020202020204" pitchFamily="34" charset="0"/>
            </a:rPr>
            <a:t>相關行業發展</a:t>
          </a:r>
          <a:endParaRPr lang="zh-TW" altLang="en-US" dirty="0"/>
        </a:p>
      </dgm:t>
    </dgm:pt>
    <dgm:pt modelId="{1C99E96E-81D0-4442-9482-11F6E473C22B}" type="parTrans" cxnId="{5DEA7B18-2A42-442D-81C9-1F49798F3E96}">
      <dgm:prSet/>
      <dgm:spPr/>
      <dgm:t>
        <a:bodyPr/>
        <a:lstStyle/>
        <a:p>
          <a:endParaRPr lang="zh-TW" altLang="en-US"/>
        </a:p>
      </dgm:t>
    </dgm:pt>
    <dgm:pt modelId="{A197C7F9-D82F-4D23-9029-6AC14AD7033B}" type="sibTrans" cxnId="{5DEA7B18-2A42-442D-81C9-1F49798F3E96}">
      <dgm:prSet/>
      <dgm:spPr/>
      <dgm:t>
        <a:bodyPr/>
        <a:lstStyle/>
        <a:p>
          <a:endParaRPr lang="zh-TW" altLang="en-US"/>
        </a:p>
      </dgm:t>
    </dgm:pt>
    <dgm:pt modelId="{7C84D010-F182-43AA-91D3-3FD5857DC4B8}">
      <dgm:prSet phldrT="[文字]"/>
      <dgm:spPr/>
      <dgm:t>
        <a:bodyPr/>
        <a:lstStyle/>
        <a:p>
          <a:r>
            <a:rPr lang="zh-TW" altLang="en-US" dirty="0" smtClean="0">
              <a:latin typeface="Arial" panose="020B0604020202020204" pitchFamily="34" charset="0"/>
            </a:rPr>
            <a:t>工作</a:t>
          </a:r>
          <a:r>
            <a:rPr lang="en-US" altLang="zh-TW" dirty="0" smtClean="0">
              <a:latin typeface="Arial" panose="020B0604020202020204" pitchFamily="34" charset="0"/>
            </a:rPr>
            <a:t>/</a:t>
          </a:r>
          <a:r>
            <a:rPr lang="zh-TW" altLang="en-US" dirty="0" smtClean="0">
              <a:latin typeface="Arial" panose="020B0604020202020204" pitchFamily="34" charset="0"/>
            </a:rPr>
            <a:t>學科資料搜集</a:t>
          </a:r>
          <a:endParaRPr lang="zh-TW" altLang="en-US" dirty="0"/>
        </a:p>
      </dgm:t>
    </dgm:pt>
    <dgm:pt modelId="{E29F8C90-FB7F-40CB-B12F-67EC8E5AD4E5}" type="sibTrans" cxnId="{3F832424-A0E2-497D-98CE-4CC6DA9CACC4}">
      <dgm:prSet/>
      <dgm:spPr/>
      <dgm:t>
        <a:bodyPr/>
        <a:lstStyle/>
        <a:p>
          <a:endParaRPr lang="zh-TW" altLang="en-US"/>
        </a:p>
      </dgm:t>
    </dgm:pt>
    <dgm:pt modelId="{0488F56E-6125-4096-9447-A61849D16882}" type="parTrans" cxnId="{3F832424-A0E2-497D-98CE-4CC6DA9CACC4}">
      <dgm:prSet/>
      <dgm:spPr/>
      <dgm:t>
        <a:bodyPr/>
        <a:lstStyle/>
        <a:p>
          <a:endParaRPr lang="zh-TW" altLang="en-US"/>
        </a:p>
      </dgm:t>
    </dgm:pt>
    <dgm:pt modelId="{B552FD7D-B454-4A34-A293-CFAFD7711AFA}" type="pres">
      <dgm:prSet presAssocID="{9E834FE9-2A70-4C6C-9DF8-366D7AA53F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2FB0A41-8F04-48D3-B7F2-EEA005D67CA6}" type="pres">
      <dgm:prSet presAssocID="{7C84D010-F182-43AA-91D3-3FD5857DC4B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8ECA44-657F-4383-BD9D-F12A22BCC94F}" type="pres">
      <dgm:prSet presAssocID="{E29F8C90-FB7F-40CB-B12F-67EC8E5AD4E5}" presName="spacer" presStyleCnt="0"/>
      <dgm:spPr/>
    </dgm:pt>
    <dgm:pt modelId="{71189310-8DD7-4058-839F-E8C804CE181F}" type="pres">
      <dgm:prSet presAssocID="{31D25CA1-6821-497F-8103-A2E211E3A85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2777118-0698-4DF6-B8D2-9D65B17FCB0E}" type="pres">
      <dgm:prSet presAssocID="{31D25CA1-6821-497F-8103-A2E211E3A85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744EDFF-FA81-4CB3-804C-729C6723509B}" type="pres">
      <dgm:prSet presAssocID="{47701E1D-6E85-44B8-A717-E2162828879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1E40B11-68A7-4BF2-BED2-D910B5DEB7F2}" type="pres">
      <dgm:prSet presAssocID="{A42759D7-67BB-4EEB-8D3D-AF8B399F3030}" presName="spacer" presStyleCnt="0"/>
      <dgm:spPr/>
    </dgm:pt>
    <dgm:pt modelId="{3F53C827-1F55-45A1-8C84-F7870387E43A}" type="pres">
      <dgm:prSet presAssocID="{E06B5177-7E2C-4D83-9D67-31250622CBA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1F2DCB2-37BA-4D8C-894E-C4784B4C69C5}" type="presOf" srcId="{373D3509-06FD-48F9-9E5A-BCDDB22A3303}" destId="{D2777118-0698-4DF6-B8D2-9D65B17FCB0E}" srcOrd="0" destOrd="0" presId="urn:microsoft.com/office/officeart/2005/8/layout/vList2"/>
    <dgm:cxn modelId="{3F832424-A0E2-497D-98CE-4CC6DA9CACC4}" srcId="{9E834FE9-2A70-4C6C-9DF8-366D7AA53FEA}" destId="{7C84D010-F182-43AA-91D3-3FD5857DC4B8}" srcOrd="0" destOrd="0" parTransId="{0488F56E-6125-4096-9447-A61849D16882}" sibTransId="{E29F8C90-FB7F-40CB-B12F-67EC8E5AD4E5}"/>
    <dgm:cxn modelId="{DAA7DED6-71E2-408A-AB64-9348434A120E}" type="presOf" srcId="{9E834FE9-2A70-4C6C-9DF8-366D7AA53FEA}" destId="{B552FD7D-B454-4A34-A293-CFAFD7711AFA}" srcOrd="0" destOrd="0" presId="urn:microsoft.com/office/officeart/2005/8/layout/vList2"/>
    <dgm:cxn modelId="{5DEA7B18-2A42-442D-81C9-1F49798F3E96}" srcId="{9E834FE9-2A70-4C6C-9DF8-366D7AA53FEA}" destId="{E06B5177-7E2C-4D83-9D67-31250622CBA5}" srcOrd="3" destOrd="0" parTransId="{1C99E96E-81D0-4442-9482-11F6E473C22B}" sibTransId="{A197C7F9-D82F-4D23-9029-6AC14AD7033B}"/>
    <dgm:cxn modelId="{09BFA765-75AE-46C9-A36F-DC489D4C3BD1}" type="presOf" srcId="{47701E1D-6E85-44B8-A717-E21628288791}" destId="{3744EDFF-FA81-4CB3-804C-729C6723509B}" srcOrd="0" destOrd="0" presId="urn:microsoft.com/office/officeart/2005/8/layout/vList2"/>
    <dgm:cxn modelId="{9530FF48-4C53-4C89-B596-C25DA536C28C}" type="presOf" srcId="{E06B5177-7E2C-4D83-9D67-31250622CBA5}" destId="{3F53C827-1F55-45A1-8C84-F7870387E43A}" srcOrd="0" destOrd="0" presId="urn:microsoft.com/office/officeart/2005/8/layout/vList2"/>
    <dgm:cxn modelId="{F8A1E217-5631-49DA-9EB6-765CC1122DB7}" srcId="{9E834FE9-2A70-4C6C-9DF8-366D7AA53FEA}" destId="{31D25CA1-6821-497F-8103-A2E211E3A855}" srcOrd="1" destOrd="0" parTransId="{B77674ED-463C-4859-B3A8-A3F4E239F6CD}" sibTransId="{16BAC508-3F14-4C66-BD0D-9ABAC83F0E94}"/>
    <dgm:cxn modelId="{27C3FE0D-4D54-4B57-AD06-274B554634EB}" srcId="{9E834FE9-2A70-4C6C-9DF8-366D7AA53FEA}" destId="{47701E1D-6E85-44B8-A717-E21628288791}" srcOrd="2" destOrd="0" parTransId="{5421636F-80DD-4BAE-B644-FCE313DA5DC5}" sibTransId="{A42759D7-67BB-4EEB-8D3D-AF8B399F3030}"/>
    <dgm:cxn modelId="{DA752AA6-2978-42C4-930C-BC635148AE4E}" srcId="{31D25CA1-6821-497F-8103-A2E211E3A855}" destId="{373D3509-06FD-48F9-9E5A-BCDDB22A3303}" srcOrd="0" destOrd="0" parTransId="{05774727-424A-4C4E-B461-184E2FADC4C4}" sibTransId="{60B3ED2F-9724-4775-A44A-F45936C8616C}"/>
    <dgm:cxn modelId="{42C26684-261B-4543-9BA2-459077F27CA1}" type="presOf" srcId="{31D25CA1-6821-497F-8103-A2E211E3A855}" destId="{71189310-8DD7-4058-839F-E8C804CE181F}" srcOrd="0" destOrd="0" presId="urn:microsoft.com/office/officeart/2005/8/layout/vList2"/>
    <dgm:cxn modelId="{B33434D8-7890-47BA-BB3B-69F1133DCB42}" type="presOf" srcId="{7C84D010-F182-43AA-91D3-3FD5857DC4B8}" destId="{42FB0A41-8F04-48D3-B7F2-EEA005D67CA6}" srcOrd="0" destOrd="0" presId="urn:microsoft.com/office/officeart/2005/8/layout/vList2"/>
    <dgm:cxn modelId="{78BD0DE0-0894-44CD-AA11-221210FAC5FA}" type="presParOf" srcId="{B552FD7D-B454-4A34-A293-CFAFD7711AFA}" destId="{42FB0A41-8F04-48D3-B7F2-EEA005D67CA6}" srcOrd="0" destOrd="0" presId="urn:microsoft.com/office/officeart/2005/8/layout/vList2"/>
    <dgm:cxn modelId="{09E30325-C00C-4D92-88CB-306A3BF15987}" type="presParOf" srcId="{B552FD7D-B454-4A34-A293-CFAFD7711AFA}" destId="{7F8ECA44-657F-4383-BD9D-F12A22BCC94F}" srcOrd="1" destOrd="0" presId="urn:microsoft.com/office/officeart/2005/8/layout/vList2"/>
    <dgm:cxn modelId="{72C0736A-C22C-4499-A1F8-91B22E6A636D}" type="presParOf" srcId="{B552FD7D-B454-4A34-A293-CFAFD7711AFA}" destId="{71189310-8DD7-4058-839F-E8C804CE181F}" srcOrd="2" destOrd="0" presId="urn:microsoft.com/office/officeart/2005/8/layout/vList2"/>
    <dgm:cxn modelId="{C0AE8BDF-4EB7-49C8-9F69-8E8147CC3855}" type="presParOf" srcId="{B552FD7D-B454-4A34-A293-CFAFD7711AFA}" destId="{D2777118-0698-4DF6-B8D2-9D65B17FCB0E}" srcOrd="3" destOrd="0" presId="urn:microsoft.com/office/officeart/2005/8/layout/vList2"/>
    <dgm:cxn modelId="{A3198F3E-69BD-41BB-93B9-42C82D44AF65}" type="presParOf" srcId="{B552FD7D-B454-4A34-A293-CFAFD7711AFA}" destId="{3744EDFF-FA81-4CB3-804C-729C6723509B}" srcOrd="4" destOrd="0" presId="urn:microsoft.com/office/officeart/2005/8/layout/vList2"/>
    <dgm:cxn modelId="{1F46ABCC-2EC8-47F8-AF2C-9F413D4DD571}" type="presParOf" srcId="{B552FD7D-B454-4A34-A293-CFAFD7711AFA}" destId="{E1E40B11-68A7-4BF2-BED2-D910B5DEB7F2}" srcOrd="5" destOrd="0" presId="urn:microsoft.com/office/officeart/2005/8/layout/vList2"/>
    <dgm:cxn modelId="{E9B5AEE7-6404-4990-A7B2-CB5919F562DE}" type="presParOf" srcId="{B552FD7D-B454-4A34-A293-CFAFD7711AFA}" destId="{3F53C827-1F55-45A1-8C84-F7870387E43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1CC079-D114-4460-8724-65D7A309BC85}" type="doc">
      <dgm:prSet loTypeId="urn:microsoft.com/office/officeart/2005/8/layout/vList2" loCatId="list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endParaRPr lang="zh-TW" altLang="en-US"/>
        </a:p>
      </dgm:t>
    </dgm:pt>
    <dgm:pt modelId="{58EE0728-39FB-4BDE-9DAD-386017C14340}">
      <dgm:prSet phldrT="[文字]"/>
      <dgm:spPr/>
      <dgm:t>
        <a:bodyPr/>
        <a:lstStyle/>
        <a:p>
          <a:r>
            <a:rPr lang="zh-TW" altLang="en-US" b="1" smtClean="0">
              <a:latin typeface="Arial" panose="020B0604020202020204" pitchFamily="34" charset="0"/>
            </a:rPr>
            <a:t>帶齊文件</a:t>
          </a:r>
          <a:endParaRPr lang="zh-TW" altLang="en-US" dirty="0"/>
        </a:p>
      </dgm:t>
    </dgm:pt>
    <dgm:pt modelId="{1908A4C6-7669-48DA-B6BB-214C199718E8}" type="parTrans" cxnId="{52AFBE5E-DC2F-4BBB-8C80-613D4D1C4D85}">
      <dgm:prSet/>
      <dgm:spPr/>
      <dgm:t>
        <a:bodyPr/>
        <a:lstStyle/>
        <a:p>
          <a:endParaRPr lang="zh-TW" altLang="en-US"/>
        </a:p>
      </dgm:t>
    </dgm:pt>
    <dgm:pt modelId="{EE58C8EB-291C-4D10-B6AC-4DBAA5D1575E}" type="sibTrans" cxnId="{52AFBE5E-DC2F-4BBB-8C80-613D4D1C4D85}">
      <dgm:prSet/>
      <dgm:spPr/>
      <dgm:t>
        <a:bodyPr/>
        <a:lstStyle/>
        <a:p>
          <a:endParaRPr lang="zh-TW" altLang="en-US"/>
        </a:p>
      </dgm:t>
    </dgm:pt>
    <dgm:pt modelId="{B5CC33F7-CA7D-46CB-8EEC-A594935C7993}">
      <dgm:prSet phldrT="[文字]"/>
      <dgm:spPr/>
      <dgm:t>
        <a:bodyPr/>
        <a:lstStyle/>
        <a:p>
          <a:r>
            <a:rPr lang="zh-TW" altLang="en-US" b="1" smtClean="0">
              <a:latin typeface="Arial" panose="020B0604020202020204" pitchFamily="34" charset="0"/>
            </a:rPr>
            <a:t>注意衣著</a:t>
          </a:r>
          <a:endParaRPr lang="zh-TW" altLang="en-US" dirty="0"/>
        </a:p>
      </dgm:t>
    </dgm:pt>
    <dgm:pt modelId="{DDC10756-8467-451A-B822-47C9EF161526}" type="parTrans" cxnId="{10E2818B-2732-4784-AADD-FB4D42CC62A2}">
      <dgm:prSet/>
      <dgm:spPr/>
      <dgm:t>
        <a:bodyPr/>
        <a:lstStyle/>
        <a:p>
          <a:endParaRPr lang="zh-TW" altLang="en-US"/>
        </a:p>
      </dgm:t>
    </dgm:pt>
    <dgm:pt modelId="{9B3C53BC-4CF3-4554-8D19-A2D09B6ED6AB}" type="sibTrans" cxnId="{10E2818B-2732-4784-AADD-FB4D42CC62A2}">
      <dgm:prSet/>
      <dgm:spPr/>
      <dgm:t>
        <a:bodyPr/>
        <a:lstStyle/>
        <a:p>
          <a:endParaRPr lang="zh-TW" altLang="en-US"/>
        </a:p>
      </dgm:t>
    </dgm:pt>
    <dgm:pt modelId="{DE91D52A-CFA9-450B-96E6-F268B8C0F58C}">
      <dgm:prSet phldrT="[文字]"/>
      <dgm:spPr/>
      <dgm:t>
        <a:bodyPr/>
        <a:lstStyle/>
        <a:p>
          <a:r>
            <a:rPr lang="zh-TW" altLang="en-US" b="1" dirty="0" smtClean="0">
              <a:latin typeface="Arial" panose="020B0604020202020204" pitchFamily="34" charset="0"/>
            </a:rPr>
            <a:t>答題應盡述要點、避免只是「問一句答一句」</a:t>
          </a:r>
          <a:endParaRPr lang="zh-TW" altLang="en-US" dirty="0"/>
        </a:p>
      </dgm:t>
    </dgm:pt>
    <dgm:pt modelId="{AA6AEFC8-AE65-4850-9E97-90024A99D4E1}" type="parTrans" cxnId="{3DDC91FC-B747-4D35-BFD6-A7AB0D010E8F}">
      <dgm:prSet/>
      <dgm:spPr/>
      <dgm:t>
        <a:bodyPr/>
        <a:lstStyle/>
        <a:p>
          <a:endParaRPr lang="zh-TW" altLang="en-US"/>
        </a:p>
      </dgm:t>
    </dgm:pt>
    <dgm:pt modelId="{7A643EF4-F2FE-406F-A73D-23DBF4DF6C6E}" type="sibTrans" cxnId="{3DDC91FC-B747-4D35-BFD6-A7AB0D010E8F}">
      <dgm:prSet/>
      <dgm:spPr/>
      <dgm:t>
        <a:bodyPr/>
        <a:lstStyle/>
        <a:p>
          <a:endParaRPr lang="zh-TW" altLang="en-US"/>
        </a:p>
      </dgm:t>
    </dgm:pt>
    <dgm:pt modelId="{4B78B28D-FE7D-475D-8004-22AB982BBD92}">
      <dgm:prSet/>
      <dgm:spPr/>
      <dgm:t>
        <a:bodyPr/>
        <a:lstStyle/>
        <a:p>
          <a:r>
            <a:rPr lang="zh-TW" altLang="en-US" b="1" smtClean="0">
              <a:latin typeface="Arial" panose="020B0604020202020204" pitchFamily="34" charset="0"/>
            </a:rPr>
            <a:t>身份証、證書、成績表等</a:t>
          </a:r>
          <a:endParaRPr lang="zh-TW" altLang="en-US" b="1" dirty="0">
            <a:latin typeface="Arial" panose="020B0604020202020204" pitchFamily="34" charset="0"/>
          </a:endParaRPr>
        </a:p>
      </dgm:t>
    </dgm:pt>
    <dgm:pt modelId="{675B180D-165D-47B9-96E3-49805BEA8ADF}" type="parTrans" cxnId="{5111F954-86E1-4E98-B2D6-25C0BBE03C51}">
      <dgm:prSet/>
      <dgm:spPr/>
      <dgm:t>
        <a:bodyPr/>
        <a:lstStyle/>
        <a:p>
          <a:endParaRPr lang="zh-TW" altLang="en-US"/>
        </a:p>
      </dgm:t>
    </dgm:pt>
    <dgm:pt modelId="{C9794327-B99B-44FA-A0E1-832867059CC6}" type="sibTrans" cxnId="{5111F954-86E1-4E98-B2D6-25C0BBE03C51}">
      <dgm:prSet/>
      <dgm:spPr/>
      <dgm:t>
        <a:bodyPr/>
        <a:lstStyle/>
        <a:p>
          <a:endParaRPr lang="zh-TW" altLang="en-US"/>
        </a:p>
      </dgm:t>
    </dgm:pt>
    <dgm:pt modelId="{5C019280-7BE4-4C5C-AC0C-09E18E008EC0}">
      <dgm:prSet/>
      <dgm:spPr/>
      <dgm:t>
        <a:bodyPr/>
        <a:lstStyle/>
        <a:p>
          <a:r>
            <a:rPr lang="zh-TW" altLang="en-US" b="1" smtClean="0">
              <a:latin typeface="Arial" panose="020B0604020202020204" pitchFamily="34" charset="0"/>
            </a:rPr>
            <a:t>端莊整齊為主、忌短褲拖鞋</a:t>
          </a:r>
          <a:endParaRPr lang="zh-TW" altLang="en-US" b="1" dirty="0">
            <a:latin typeface="Arial" panose="020B0604020202020204" pitchFamily="34" charset="0"/>
          </a:endParaRPr>
        </a:p>
      </dgm:t>
    </dgm:pt>
    <dgm:pt modelId="{2D7E224A-C5F6-4520-A836-5314F1038190}" type="parTrans" cxnId="{EC2BE9BC-B912-465F-8341-EAB210FFDBFC}">
      <dgm:prSet/>
      <dgm:spPr/>
      <dgm:t>
        <a:bodyPr/>
        <a:lstStyle/>
        <a:p>
          <a:endParaRPr lang="zh-TW" altLang="en-US"/>
        </a:p>
      </dgm:t>
    </dgm:pt>
    <dgm:pt modelId="{C166D1CF-6B2E-44CC-BD53-3CB61993A73C}" type="sibTrans" cxnId="{EC2BE9BC-B912-465F-8341-EAB210FFDBFC}">
      <dgm:prSet/>
      <dgm:spPr/>
      <dgm:t>
        <a:bodyPr/>
        <a:lstStyle/>
        <a:p>
          <a:endParaRPr lang="zh-TW" altLang="en-US"/>
        </a:p>
      </dgm:t>
    </dgm:pt>
    <dgm:pt modelId="{29CCE30B-5842-4D0F-9604-D7615AB04876}">
      <dgm:prSet phldrT="[文字]"/>
      <dgm:spPr/>
      <dgm:t>
        <a:bodyPr/>
        <a:lstStyle/>
        <a:p>
          <a:r>
            <a:rPr lang="zh-TW" altLang="en-US" b="1" dirty="0" smtClean="0">
              <a:latin typeface="Arial" panose="020B0604020202020204" pitchFamily="34" charset="0"/>
            </a:rPr>
            <a:t>避免過多助語詞及小動作</a:t>
          </a:r>
          <a:endParaRPr lang="zh-TW" altLang="en-US" dirty="0"/>
        </a:p>
      </dgm:t>
    </dgm:pt>
    <dgm:pt modelId="{7565FEBD-12BC-4888-BE39-ABBA8AF8B888}" type="parTrans" cxnId="{ED342985-5F35-42C1-A1E8-087DBE7E4D47}">
      <dgm:prSet/>
      <dgm:spPr/>
      <dgm:t>
        <a:bodyPr/>
        <a:lstStyle/>
        <a:p>
          <a:endParaRPr lang="zh-TW" altLang="en-US"/>
        </a:p>
      </dgm:t>
    </dgm:pt>
    <dgm:pt modelId="{C9C2ADAF-0B00-403D-978D-7A79085FA128}" type="sibTrans" cxnId="{ED342985-5F35-42C1-A1E8-087DBE7E4D47}">
      <dgm:prSet/>
      <dgm:spPr/>
      <dgm:t>
        <a:bodyPr/>
        <a:lstStyle/>
        <a:p>
          <a:endParaRPr lang="zh-TW" altLang="en-US"/>
        </a:p>
      </dgm:t>
    </dgm:pt>
    <dgm:pt modelId="{CF2608BB-4539-4371-8849-5E1EC68ABE88}">
      <dgm:prSet phldrT="[文字]"/>
      <dgm:spPr/>
      <dgm:t>
        <a:bodyPr/>
        <a:lstStyle/>
        <a:p>
          <a:r>
            <a:rPr lang="zh-TW" altLang="en-US" b="1" smtClean="0">
              <a:latin typeface="Arial" panose="020B0604020202020204" pitchFamily="34" charset="0"/>
            </a:rPr>
            <a:t>細心聆聽，踴躍發言</a:t>
          </a:r>
          <a:endParaRPr lang="zh-TW" altLang="en-US" dirty="0"/>
        </a:p>
      </dgm:t>
    </dgm:pt>
    <dgm:pt modelId="{B9021E38-2F05-4CCD-BB56-ADBA8E7A47DA}" type="sibTrans" cxnId="{79195D39-69E5-443C-8B37-2E15211AE645}">
      <dgm:prSet/>
      <dgm:spPr/>
      <dgm:t>
        <a:bodyPr/>
        <a:lstStyle/>
        <a:p>
          <a:endParaRPr lang="zh-TW" altLang="en-US"/>
        </a:p>
      </dgm:t>
    </dgm:pt>
    <dgm:pt modelId="{175AE080-BFA5-488C-BC51-3AF7C2E84BCC}" type="parTrans" cxnId="{79195D39-69E5-443C-8B37-2E15211AE645}">
      <dgm:prSet/>
      <dgm:spPr/>
      <dgm:t>
        <a:bodyPr/>
        <a:lstStyle/>
        <a:p>
          <a:endParaRPr lang="zh-TW" altLang="en-US"/>
        </a:p>
      </dgm:t>
    </dgm:pt>
    <dgm:pt modelId="{53221B20-246F-4CAA-99D1-B63E9B8645D6}" type="pres">
      <dgm:prSet presAssocID="{BA1CC079-D114-4460-8724-65D7A309BC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B05B14D-B3D7-4EFA-8D62-E27A23B3DD71}" type="pres">
      <dgm:prSet presAssocID="{58EE0728-39FB-4BDE-9DAD-386017C1434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25F53E-60BE-4F05-943C-A27B2B1F9D34}" type="pres">
      <dgm:prSet presAssocID="{58EE0728-39FB-4BDE-9DAD-386017C1434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E64047F-AED7-4CFE-99F9-E05D43C15832}" type="pres">
      <dgm:prSet presAssocID="{B5CC33F7-CA7D-46CB-8EEC-A594935C799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7087E4E-889F-4076-BAC3-845D9A9B0BC2}" type="pres">
      <dgm:prSet presAssocID="{B5CC33F7-CA7D-46CB-8EEC-A594935C799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BA27430-8014-4799-9751-FBF5F9F20E9B}" type="pres">
      <dgm:prSet presAssocID="{CF2608BB-4539-4371-8849-5E1EC68ABE88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9013563-9EC9-4643-91BA-71F07C6730A9}" type="pres">
      <dgm:prSet presAssocID="{B9021E38-2F05-4CCD-BB56-ADBA8E7A47DA}" presName="spacer" presStyleCnt="0"/>
      <dgm:spPr/>
    </dgm:pt>
    <dgm:pt modelId="{700BC583-2AE6-4F18-84D9-C3ABD56E3D8C}" type="pres">
      <dgm:prSet presAssocID="{DE91D52A-CFA9-450B-96E6-F268B8C0F58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6092D4E-B87D-47BB-ADC3-EDBC7EF40C75}" type="pres">
      <dgm:prSet presAssocID="{7A643EF4-F2FE-406F-A73D-23DBF4DF6C6E}" presName="spacer" presStyleCnt="0"/>
      <dgm:spPr/>
    </dgm:pt>
    <dgm:pt modelId="{709EC115-1776-465F-BE89-B10684481A22}" type="pres">
      <dgm:prSet presAssocID="{29CCE30B-5842-4D0F-9604-D7615AB0487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34B90B1-597E-4D63-ADA6-BCB2BE93FD7D}" type="presOf" srcId="{29CCE30B-5842-4D0F-9604-D7615AB04876}" destId="{709EC115-1776-465F-BE89-B10684481A22}" srcOrd="0" destOrd="0" presId="urn:microsoft.com/office/officeart/2005/8/layout/vList2"/>
    <dgm:cxn modelId="{25DA2DD1-FE66-4BD9-BEF6-296937353A80}" type="presOf" srcId="{4B78B28D-FE7D-475D-8004-22AB982BBD92}" destId="{5525F53E-60BE-4F05-943C-A27B2B1F9D34}" srcOrd="0" destOrd="0" presId="urn:microsoft.com/office/officeart/2005/8/layout/vList2"/>
    <dgm:cxn modelId="{3DDC91FC-B747-4D35-BFD6-A7AB0D010E8F}" srcId="{BA1CC079-D114-4460-8724-65D7A309BC85}" destId="{DE91D52A-CFA9-450B-96E6-F268B8C0F58C}" srcOrd="3" destOrd="0" parTransId="{AA6AEFC8-AE65-4850-9E97-90024A99D4E1}" sibTransId="{7A643EF4-F2FE-406F-A73D-23DBF4DF6C6E}"/>
    <dgm:cxn modelId="{10E2818B-2732-4784-AADD-FB4D42CC62A2}" srcId="{BA1CC079-D114-4460-8724-65D7A309BC85}" destId="{B5CC33F7-CA7D-46CB-8EEC-A594935C7993}" srcOrd="1" destOrd="0" parTransId="{DDC10756-8467-451A-B822-47C9EF161526}" sibTransId="{9B3C53BC-4CF3-4554-8D19-A2D09B6ED6AB}"/>
    <dgm:cxn modelId="{262DD0FD-8816-42DD-8238-24628AC086E8}" type="presOf" srcId="{BA1CC079-D114-4460-8724-65D7A309BC85}" destId="{53221B20-246F-4CAA-99D1-B63E9B8645D6}" srcOrd="0" destOrd="0" presId="urn:microsoft.com/office/officeart/2005/8/layout/vList2"/>
    <dgm:cxn modelId="{52AFBE5E-DC2F-4BBB-8C80-613D4D1C4D85}" srcId="{BA1CC079-D114-4460-8724-65D7A309BC85}" destId="{58EE0728-39FB-4BDE-9DAD-386017C14340}" srcOrd="0" destOrd="0" parTransId="{1908A4C6-7669-48DA-B6BB-214C199718E8}" sibTransId="{EE58C8EB-291C-4D10-B6AC-4DBAA5D1575E}"/>
    <dgm:cxn modelId="{A9AC1F3B-8FA7-4B4F-8A34-2F7A65F59B01}" type="presOf" srcId="{DE91D52A-CFA9-450B-96E6-F268B8C0F58C}" destId="{700BC583-2AE6-4F18-84D9-C3ABD56E3D8C}" srcOrd="0" destOrd="0" presId="urn:microsoft.com/office/officeart/2005/8/layout/vList2"/>
    <dgm:cxn modelId="{37C39748-620F-4947-821E-3B5F9A5BC091}" type="presOf" srcId="{58EE0728-39FB-4BDE-9DAD-386017C14340}" destId="{AB05B14D-B3D7-4EFA-8D62-E27A23B3DD71}" srcOrd="0" destOrd="0" presId="urn:microsoft.com/office/officeart/2005/8/layout/vList2"/>
    <dgm:cxn modelId="{F49043C9-BF55-4D14-8F64-A8202A098743}" type="presOf" srcId="{5C019280-7BE4-4C5C-AC0C-09E18E008EC0}" destId="{A7087E4E-889F-4076-BAC3-845D9A9B0BC2}" srcOrd="0" destOrd="0" presId="urn:microsoft.com/office/officeart/2005/8/layout/vList2"/>
    <dgm:cxn modelId="{1DD4B9A5-4CE8-4385-B4B6-2DB49643A42F}" type="presOf" srcId="{CF2608BB-4539-4371-8849-5E1EC68ABE88}" destId="{7BA27430-8014-4799-9751-FBF5F9F20E9B}" srcOrd="0" destOrd="0" presId="urn:microsoft.com/office/officeart/2005/8/layout/vList2"/>
    <dgm:cxn modelId="{EC2BE9BC-B912-465F-8341-EAB210FFDBFC}" srcId="{B5CC33F7-CA7D-46CB-8EEC-A594935C7993}" destId="{5C019280-7BE4-4C5C-AC0C-09E18E008EC0}" srcOrd="0" destOrd="0" parTransId="{2D7E224A-C5F6-4520-A836-5314F1038190}" sibTransId="{C166D1CF-6B2E-44CC-BD53-3CB61993A73C}"/>
    <dgm:cxn modelId="{F423065E-23FD-4E62-B54D-DC71D43A0856}" type="presOf" srcId="{B5CC33F7-CA7D-46CB-8EEC-A594935C7993}" destId="{7E64047F-AED7-4CFE-99F9-E05D43C15832}" srcOrd="0" destOrd="0" presId="urn:microsoft.com/office/officeart/2005/8/layout/vList2"/>
    <dgm:cxn modelId="{79195D39-69E5-443C-8B37-2E15211AE645}" srcId="{BA1CC079-D114-4460-8724-65D7A309BC85}" destId="{CF2608BB-4539-4371-8849-5E1EC68ABE88}" srcOrd="2" destOrd="0" parTransId="{175AE080-BFA5-488C-BC51-3AF7C2E84BCC}" sibTransId="{B9021E38-2F05-4CCD-BB56-ADBA8E7A47DA}"/>
    <dgm:cxn modelId="{5111F954-86E1-4E98-B2D6-25C0BBE03C51}" srcId="{58EE0728-39FB-4BDE-9DAD-386017C14340}" destId="{4B78B28D-FE7D-475D-8004-22AB982BBD92}" srcOrd="0" destOrd="0" parTransId="{675B180D-165D-47B9-96E3-49805BEA8ADF}" sibTransId="{C9794327-B99B-44FA-A0E1-832867059CC6}"/>
    <dgm:cxn modelId="{ED342985-5F35-42C1-A1E8-087DBE7E4D47}" srcId="{BA1CC079-D114-4460-8724-65D7A309BC85}" destId="{29CCE30B-5842-4D0F-9604-D7615AB04876}" srcOrd="4" destOrd="0" parTransId="{7565FEBD-12BC-4888-BE39-ABBA8AF8B888}" sibTransId="{C9C2ADAF-0B00-403D-978D-7A79085FA128}"/>
    <dgm:cxn modelId="{DF3965E9-CD6B-4B23-9E8B-B62FA3BDE4C9}" type="presParOf" srcId="{53221B20-246F-4CAA-99D1-B63E9B8645D6}" destId="{AB05B14D-B3D7-4EFA-8D62-E27A23B3DD71}" srcOrd="0" destOrd="0" presId="urn:microsoft.com/office/officeart/2005/8/layout/vList2"/>
    <dgm:cxn modelId="{0220C68E-B550-4962-99C0-5044BEEDB980}" type="presParOf" srcId="{53221B20-246F-4CAA-99D1-B63E9B8645D6}" destId="{5525F53E-60BE-4F05-943C-A27B2B1F9D34}" srcOrd="1" destOrd="0" presId="urn:microsoft.com/office/officeart/2005/8/layout/vList2"/>
    <dgm:cxn modelId="{BE9C21DE-9A4A-480F-9174-C7343E16530B}" type="presParOf" srcId="{53221B20-246F-4CAA-99D1-B63E9B8645D6}" destId="{7E64047F-AED7-4CFE-99F9-E05D43C15832}" srcOrd="2" destOrd="0" presId="urn:microsoft.com/office/officeart/2005/8/layout/vList2"/>
    <dgm:cxn modelId="{0233FB73-056B-4ACB-9230-9E2120EA98C4}" type="presParOf" srcId="{53221B20-246F-4CAA-99D1-B63E9B8645D6}" destId="{A7087E4E-889F-4076-BAC3-845D9A9B0BC2}" srcOrd="3" destOrd="0" presId="urn:microsoft.com/office/officeart/2005/8/layout/vList2"/>
    <dgm:cxn modelId="{0A7140F5-A3B7-4799-A041-9776E1D20D6F}" type="presParOf" srcId="{53221B20-246F-4CAA-99D1-B63E9B8645D6}" destId="{7BA27430-8014-4799-9751-FBF5F9F20E9B}" srcOrd="4" destOrd="0" presId="urn:microsoft.com/office/officeart/2005/8/layout/vList2"/>
    <dgm:cxn modelId="{F91BAE9C-13A6-4345-994E-F5A72F8740B6}" type="presParOf" srcId="{53221B20-246F-4CAA-99D1-B63E9B8645D6}" destId="{B9013563-9EC9-4643-91BA-71F07C6730A9}" srcOrd="5" destOrd="0" presId="urn:microsoft.com/office/officeart/2005/8/layout/vList2"/>
    <dgm:cxn modelId="{EE52D80C-B5A1-41AC-9524-61E57667FE46}" type="presParOf" srcId="{53221B20-246F-4CAA-99D1-B63E9B8645D6}" destId="{700BC583-2AE6-4F18-84D9-C3ABD56E3D8C}" srcOrd="6" destOrd="0" presId="urn:microsoft.com/office/officeart/2005/8/layout/vList2"/>
    <dgm:cxn modelId="{F90EA5DB-00D9-49FA-8879-4EE79C3890CB}" type="presParOf" srcId="{53221B20-246F-4CAA-99D1-B63E9B8645D6}" destId="{86092D4E-B87D-47BB-ADC3-EDBC7EF40C75}" srcOrd="7" destOrd="0" presId="urn:microsoft.com/office/officeart/2005/8/layout/vList2"/>
    <dgm:cxn modelId="{00275F81-8CEC-4C67-8670-923063981260}" type="presParOf" srcId="{53221B20-246F-4CAA-99D1-B63E9B8645D6}" destId="{709EC115-1776-465F-BE89-B10684481A2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C9D89-5079-48B4-8E9D-F239B3D0C3A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64D4A-6404-4BCD-BE26-E38C34AB32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141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64D4A-6404-4BCD-BE26-E38C34AB329D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4603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6EA5-007A-40C5-88BC-0258C8036A5D}" type="datetime1">
              <a:rPr lang="zh-HK" altLang="en-US" smtClean="0"/>
              <a:t>7/3/2018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2F89-C43C-493D-AEDB-BA035418AF9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Rectangle 1"/>
          <p:cNvSpPr txBox="1">
            <a:spLocks noChangeArrowheads="1"/>
          </p:cNvSpPr>
          <p:nvPr userDrawn="1"/>
        </p:nvSpPr>
        <p:spPr bwMode="auto">
          <a:xfrm>
            <a:off x="377599" y="266987"/>
            <a:ext cx="29441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zh-HK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zh-TW" altLang="zh-TW" sz="100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單元一︰學生培訓指引</a:t>
            </a:r>
            <a:endParaRPr lang="zh-HK" altLang="en-US" dirty="0" smtClean="0"/>
          </a:p>
        </p:txBody>
      </p:sp>
      <p:sp>
        <p:nvSpPr>
          <p:cNvPr id="9" name="Rectangle 1"/>
          <p:cNvSpPr txBox="1">
            <a:spLocks noChangeArrowheads="1"/>
          </p:cNvSpPr>
          <p:nvPr userDrawn="1"/>
        </p:nvSpPr>
        <p:spPr bwMode="auto">
          <a:xfrm>
            <a:off x="3099948" y="266987"/>
            <a:ext cx="29441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zh-HK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第二章：小組培訓</a:t>
            </a:r>
            <a:endParaRPr lang="zh-HK" altLang="en-US" dirty="0" smtClean="0"/>
          </a:p>
        </p:txBody>
      </p:sp>
      <p:sp>
        <p:nvSpPr>
          <p:cNvPr id="10" name="Rectangle 1"/>
          <p:cNvSpPr txBox="1">
            <a:spLocks noChangeArrowheads="1"/>
          </p:cNvSpPr>
          <p:nvPr userDrawn="1"/>
        </p:nvSpPr>
        <p:spPr bwMode="auto">
          <a:xfrm>
            <a:off x="5716974" y="264624"/>
            <a:ext cx="2944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zh-HK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zh-TW" altLang="en-US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第</a:t>
            </a:r>
            <a:r>
              <a:rPr lang="zh-HK" altLang="en-US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六</a:t>
            </a:r>
            <a:r>
              <a:rPr lang="zh-TW" altLang="en-US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節　</a:t>
            </a:r>
            <a:r>
              <a:rPr lang="zh-HK" altLang="en-US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升學及就業</a:t>
            </a:r>
            <a:endParaRPr lang="en-US" altLang="zh-HK" sz="1000" dirty="0" smtClean="0"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algn="r"/>
            <a:r>
              <a:rPr lang="zh-TW" altLang="en-US" sz="1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附件</a:t>
            </a:r>
            <a:r>
              <a:rPr lang="en-US" altLang="zh-TW" sz="1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6.6</a:t>
            </a:r>
            <a:r>
              <a:rPr lang="zh-TW" altLang="en-US" sz="1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：投影片</a:t>
            </a:r>
            <a:r>
              <a:rPr lang="en-US" altLang="zh-TW" sz="1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_</a:t>
            </a:r>
            <a:r>
              <a:rPr lang="zh-TW" altLang="en-US" sz="1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面試技巧</a:t>
            </a:r>
            <a:endParaRPr lang="zh-HK" altLang="en-US" sz="1000" kern="1200" dirty="0" smtClean="0">
              <a:solidFill>
                <a:schemeClr val="tx1"/>
              </a:solidFill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260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149A-8925-40E6-8D9F-202C744771A7}" type="datetime1">
              <a:rPr lang="zh-HK" altLang="en-US" smtClean="0"/>
              <a:t>7/3/2018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2F89-C43C-493D-AEDB-BA035418AF9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Rectangle 1"/>
          <p:cNvSpPr txBox="1">
            <a:spLocks noChangeArrowheads="1"/>
          </p:cNvSpPr>
          <p:nvPr userDrawn="1"/>
        </p:nvSpPr>
        <p:spPr bwMode="auto">
          <a:xfrm>
            <a:off x="377599" y="266987"/>
            <a:ext cx="29441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zh-HK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zh-TW" altLang="zh-TW" sz="100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單元一︰學生培訓指引</a:t>
            </a:r>
            <a:endParaRPr lang="zh-HK" altLang="en-US" dirty="0" smtClean="0"/>
          </a:p>
        </p:txBody>
      </p:sp>
      <p:sp>
        <p:nvSpPr>
          <p:cNvPr id="9" name="Rectangle 1"/>
          <p:cNvSpPr txBox="1">
            <a:spLocks noChangeArrowheads="1"/>
          </p:cNvSpPr>
          <p:nvPr userDrawn="1"/>
        </p:nvSpPr>
        <p:spPr bwMode="auto">
          <a:xfrm>
            <a:off x="3099948" y="266987"/>
            <a:ext cx="29441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zh-HK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第二章：小組培訓</a:t>
            </a:r>
            <a:endParaRPr lang="zh-HK" altLang="en-US" dirty="0" smtClean="0"/>
          </a:p>
        </p:txBody>
      </p:sp>
      <p:sp>
        <p:nvSpPr>
          <p:cNvPr id="10" name="Rectangle 1"/>
          <p:cNvSpPr txBox="1">
            <a:spLocks noChangeArrowheads="1"/>
          </p:cNvSpPr>
          <p:nvPr userDrawn="1"/>
        </p:nvSpPr>
        <p:spPr bwMode="auto">
          <a:xfrm>
            <a:off x="5716974" y="264624"/>
            <a:ext cx="2944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zh-HK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zh-TW" altLang="en-US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第</a:t>
            </a:r>
            <a:r>
              <a:rPr lang="zh-HK" altLang="en-US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六</a:t>
            </a:r>
            <a:r>
              <a:rPr lang="zh-TW" altLang="en-US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節　</a:t>
            </a:r>
            <a:r>
              <a:rPr lang="zh-HK" altLang="en-US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升學及就業</a:t>
            </a:r>
            <a:endParaRPr lang="en-US" altLang="zh-HK" sz="1000" dirty="0" smtClean="0"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algn="r"/>
            <a:r>
              <a:rPr lang="zh-TW" altLang="en-US" sz="1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附件</a:t>
            </a:r>
            <a:r>
              <a:rPr lang="en-US" altLang="zh-TW" sz="1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6.6</a:t>
            </a:r>
            <a:r>
              <a:rPr lang="zh-TW" altLang="en-US" sz="1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：投影片</a:t>
            </a:r>
            <a:r>
              <a:rPr lang="en-US" altLang="zh-TW" sz="1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_</a:t>
            </a:r>
            <a:r>
              <a:rPr lang="zh-TW" altLang="en-US" sz="1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面試技巧</a:t>
            </a:r>
            <a:endParaRPr lang="zh-HK" altLang="en-US" sz="1000" kern="1200" dirty="0" smtClean="0">
              <a:solidFill>
                <a:schemeClr val="tx1"/>
              </a:solidFill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655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0BE9-DC76-4785-B0B4-A6304710A532}" type="datetime1">
              <a:rPr lang="zh-HK" altLang="en-US" smtClean="0"/>
              <a:t>7/3/2018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2F89-C43C-493D-AEDB-BA035418AF9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Rectangle 1"/>
          <p:cNvSpPr txBox="1">
            <a:spLocks noChangeArrowheads="1"/>
          </p:cNvSpPr>
          <p:nvPr userDrawn="1"/>
        </p:nvSpPr>
        <p:spPr bwMode="auto">
          <a:xfrm>
            <a:off x="377599" y="266987"/>
            <a:ext cx="29441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zh-HK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zh-TW" altLang="zh-TW" sz="100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單元一︰學生培訓指引</a:t>
            </a:r>
            <a:endParaRPr lang="zh-HK" altLang="en-US" dirty="0" smtClean="0"/>
          </a:p>
        </p:txBody>
      </p:sp>
      <p:sp>
        <p:nvSpPr>
          <p:cNvPr id="9" name="Rectangle 1"/>
          <p:cNvSpPr txBox="1">
            <a:spLocks noChangeArrowheads="1"/>
          </p:cNvSpPr>
          <p:nvPr userDrawn="1"/>
        </p:nvSpPr>
        <p:spPr bwMode="auto">
          <a:xfrm>
            <a:off x="3099948" y="266987"/>
            <a:ext cx="29441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zh-HK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第二章：小組培訓</a:t>
            </a:r>
            <a:endParaRPr lang="zh-HK" altLang="en-US" dirty="0" smtClean="0"/>
          </a:p>
        </p:txBody>
      </p:sp>
      <p:sp>
        <p:nvSpPr>
          <p:cNvPr id="11" name="Rectangle 1"/>
          <p:cNvSpPr txBox="1">
            <a:spLocks noChangeArrowheads="1"/>
          </p:cNvSpPr>
          <p:nvPr userDrawn="1"/>
        </p:nvSpPr>
        <p:spPr bwMode="auto">
          <a:xfrm>
            <a:off x="5716974" y="264624"/>
            <a:ext cx="2944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zh-HK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zh-TW" altLang="en-US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第</a:t>
            </a:r>
            <a:r>
              <a:rPr lang="zh-HK" altLang="en-US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六</a:t>
            </a:r>
            <a:r>
              <a:rPr lang="zh-TW" altLang="en-US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節　</a:t>
            </a:r>
            <a:r>
              <a:rPr lang="zh-HK" altLang="en-US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升學及就業</a:t>
            </a:r>
            <a:endParaRPr lang="en-US" altLang="zh-HK" sz="1000" dirty="0" smtClean="0"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algn="r"/>
            <a:r>
              <a:rPr lang="zh-TW" altLang="en-US" sz="1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附件</a:t>
            </a:r>
            <a:r>
              <a:rPr lang="en-US" altLang="zh-TW" sz="1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6.6</a:t>
            </a:r>
            <a:r>
              <a:rPr lang="zh-TW" altLang="en-US" sz="1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：投影片</a:t>
            </a:r>
            <a:r>
              <a:rPr lang="en-US" altLang="zh-TW" sz="1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_</a:t>
            </a:r>
            <a:r>
              <a:rPr lang="zh-TW" altLang="en-US" sz="1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面試技巧</a:t>
            </a:r>
            <a:endParaRPr lang="zh-HK" altLang="en-US" sz="1000" kern="1200" dirty="0" smtClean="0">
              <a:solidFill>
                <a:schemeClr val="tx1"/>
              </a:solidFill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87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7038-FE6D-4AFE-A174-92587AFF29AA}" type="datetime1">
              <a:rPr lang="zh-HK" altLang="en-US" smtClean="0"/>
              <a:t>7/3/2018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2F89-C43C-493D-AEDB-BA035418AF9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5" name="Rectangle 1"/>
          <p:cNvSpPr txBox="1">
            <a:spLocks noChangeArrowheads="1"/>
          </p:cNvSpPr>
          <p:nvPr userDrawn="1"/>
        </p:nvSpPr>
        <p:spPr bwMode="auto">
          <a:xfrm>
            <a:off x="377599" y="266987"/>
            <a:ext cx="29441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zh-HK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zh-TW" altLang="zh-TW" sz="100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單元一︰學生培訓指引</a:t>
            </a:r>
            <a:endParaRPr lang="zh-HK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6398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6298D5C-EB57-48E5-966A-567503D060DE}" type="datetime1">
              <a:rPr lang="zh-HK" altLang="en-US" smtClean="0"/>
              <a:t>7/3/2018</a:t>
            </a:fld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C1E2F89-C43C-493D-AEDB-BA035418AF9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7599" y="266987"/>
            <a:ext cx="29441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r>
              <a:rPr kumimoji="0" lang="zh-TW" altLang="zh-TW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單元一︰學生培訓指引</a:t>
            </a:r>
            <a:endParaRPr kumimoji="0" lang="zh-HK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 txBox="1">
            <a:spLocks noChangeArrowheads="1"/>
          </p:cNvSpPr>
          <p:nvPr userDrawn="1"/>
        </p:nvSpPr>
        <p:spPr bwMode="auto">
          <a:xfrm>
            <a:off x="3099948" y="266987"/>
            <a:ext cx="29441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zh-HK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第二章：小組培訓</a:t>
            </a:r>
            <a:endParaRPr lang="zh-HK" altLang="en-US" dirty="0" smtClean="0"/>
          </a:p>
        </p:txBody>
      </p:sp>
      <p:sp>
        <p:nvSpPr>
          <p:cNvPr id="9" name="Rectangle 1"/>
          <p:cNvSpPr txBox="1">
            <a:spLocks noChangeArrowheads="1"/>
          </p:cNvSpPr>
          <p:nvPr userDrawn="1"/>
        </p:nvSpPr>
        <p:spPr bwMode="auto">
          <a:xfrm>
            <a:off x="5716974" y="264624"/>
            <a:ext cx="2944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zh-HK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zh-TW" altLang="en-US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第</a:t>
            </a:r>
            <a:r>
              <a:rPr lang="zh-HK" altLang="en-US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六</a:t>
            </a:r>
            <a:r>
              <a:rPr lang="zh-TW" altLang="en-US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節　</a:t>
            </a:r>
            <a:r>
              <a:rPr lang="zh-HK" altLang="en-US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升學及就業</a:t>
            </a:r>
            <a:endParaRPr lang="en-US" altLang="zh-HK" sz="1000" dirty="0" smtClean="0"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algn="r"/>
            <a:r>
              <a:rPr lang="zh-TW" altLang="en-US" sz="1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附件</a:t>
            </a:r>
            <a:r>
              <a:rPr lang="en-US" altLang="zh-TW" sz="1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6.6</a:t>
            </a:r>
            <a:r>
              <a:rPr lang="zh-TW" altLang="en-US" sz="1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：投影片</a:t>
            </a:r>
            <a:r>
              <a:rPr lang="en-US" altLang="zh-TW" sz="1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_</a:t>
            </a:r>
            <a:r>
              <a:rPr lang="zh-TW" altLang="en-US" sz="1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面試技巧</a:t>
            </a:r>
            <a:endParaRPr lang="zh-HK" altLang="en-US" sz="1000" kern="1200" dirty="0" smtClean="0">
              <a:solidFill>
                <a:schemeClr val="tx1"/>
              </a:solidFill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4890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80" r:id="rId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/>
              <a:t>面試技巧</a:t>
            </a:r>
            <a:endParaRPr lang="zh-HK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2F89-C43C-493D-AEDB-BA035418AF91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4249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面試內容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  <a:defRPr/>
            </a:pPr>
            <a:r>
              <a:rPr lang="zh-TW" altLang="en-US" u="sng" dirty="0">
                <a:latin typeface="Arial" charset="0"/>
              </a:rPr>
              <a:t>基本內容：</a:t>
            </a:r>
            <a:endParaRPr lang="en-US" altLang="zh-TW" u="sng" dirty="0">
              <a:latin typeface="Arial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zh-TW" altLang="en-US" dirty="0">
                <a:latin typeface="Arial" charset="0"/>
              </a:rPr>
              <a:t>自我介紹、個人優／缺點、學歷、課外活動及興趣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zh-TW" altLang="en-US" dirty="0">
                <a:latin typeface="Arial" charset="0"/>
              </a:rPr>
              <a:t>申請該工作</a:t>
            </a:r>
            <a:r>
              <a:rPr lang="en-US" altLang="zh-TW" dirty="0">
                <a:latin typeface="Arial" charset="0"/>
              </a:rPr>
              <a:t>/</a:t>
            </a:r>
            <a:r>
              <a:rPr lang="zh-TW" altLang="en-US" dirty="0">
                <a:latin typeface="Arial" charset="0"/>
              </a:rPr>
              <a:t>學科原因、與工作</a:t>
            </a:r>
            <a:r>
              <a:rPr lang="en-US" altLang="zh-TW" dirty="0">
                <a:latin typeface="Arial" charset="0"/>
              </a:rPr>
              <a:t>/</a:t>
            </a:r>
            <a:r>
              <a:rPr lang="zh-TW" altLang="en-US" dirty="0">
                <a:latin typeface="Arial" charset="0"/>
              </a:rPr>
              <a:t>學科相關技能</a:t>
            </a:r>
            <a:endParaRPr lang="en-US" altLang="zh-TW" dirty="0">
              <a:latin typeface="Arial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zh-TW" altLang="en-US" dirty="0">
                <a:latin typeface="Arial" charset="0"/>
              </a:rPr>
              <a:t>情境</a:t>
            </a:r>
            <a:r>
              <a:rPr lang="zh-TW" altLang="en-US" dirty="0" smtClean="0">
                <a:latin typeface="Arial" charset="0"/>
              </a:rPr>
              <a:t>問題</a:t>
            </a:r>
            <a:endParaRPr lang="en-US" altLang="zh-TW" dirty="0">
              <a:latin typeface="Arial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2F89-C43C-493D-AEDB-BA035418AF91}" type="slidenum">
              <a:rPr lang="zh-HK" altLang="en-US" smtClean="0"/>
              <a:t>10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02210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面試前準備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2F89-C43C-493D-AEDB-BA035418AF91}" type="slidenum">
              <a:rPr lang="zh-HK" altLang="en-US" smtClean="0"/>
              <a:t>11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31913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面試前準備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2F89-C43C-493D-AEDB-BA035418AF91}" type="slidenum">
              <a:rPr lang="zh-HK" altLang="en-US" smtClean="0"/>
              <a:t>12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17533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面試前準備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049700"/>
              </p:ext>
            </p:extLst>
          </p:nvPr>
        </p:nvGraphicFramePr>
        <p:xfrm>
          <a:off x="809625" y="2222500"/>
          <a:ext cx="7524750" cy="363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2F89-C43C-493D-AEDB-BA035418AF91}" type="slidenum">
              <a:rPr lang="zh-HK" altLang="en-US" smtClean="0"/>
              <a:t>13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18713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面試注意事項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2F89-C43C-493D-AEDB-BA035418AF91}" type="slidenum">
              <a:rPr lang="zh-HK" altLang="en-US" smtClean="0"/>
              <a:t>14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6022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面試注意事項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747148"/>
              </p:ext>
            </p:extLst>
          </p:nvPr>
        </p:nvGraphicFramePr>
        <p:xfrm>
          <a:off x="809625" y="2222500"/>
          <a:ext cx="7524750" cy="363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2F89-C43C-493D-AEDB-BA035418AF91}" type="slidenum">
              <a:rPr lang="zh-HK" altLang="en-US" smtClean="0"/>
              <a:t>15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57063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文字方塊 2"/>
          <p:cNvSpPr txBox="1">
            <a:spLocks noChangeArrowheads="1"/>
          </p:cNvSpPr>
          <p:nvPr/>
        </p:nvSpPr>
        <p:spPr bwMode="auto">
          <a:xfrm>
            <a:off x="3981448" y="9888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3600" b="1" dirty="0">
                <a:latin typeface="Arial" panose="020B0604020202020204" pitchFamily="34" charset="0"/>
              </a:rPr>
              <a:t>態度</a:t>
            </a:r>
            <a:endParaRPr lang="zh-HK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62468" name="文字方塊 3"/>
          <p:cNvSpPr txBox="1">
            <a:spLocks noChangeArrowheads="1"/>
          </p:cNvSpPr>
          <p:nvPr/>
        </p:nvSpPr>
        <p:spPr bwMode="auto">
          <a:xfrm>
            <a:off x="1668591" y="4590661"/>
            <a:ext cx="1108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3600" b="1" dirty="0">
                <a:latin typeface="Arial" panose="020B0604020202020204" pitchFamily="34" charset="0"/>
              </a:rPr>
              <a:t>資料</a:t>
            </a:r>
            <a:endParaRPr lang="zh-HK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62469" name="文字方塊 4"/>
          <p:cNvSpPr txBox="1">
            <a:spLocks noChangeArrowheads="1"/>
          </p:cNvSpPr>
          <p:nvPr/>
        </p:nvSpPr>
        <p:spPr bwMode="auto">
          <a:xfrm>
            <a:off x="6294307" y="4590661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3600" b="1" dirty="0">
                <a:latin typeface="Arial" panose="020B0604020202020204" pitchFamily="34" charset="0"/>
              </a:rPr>
              <a:t>技巧</a:t>
            </a:r>
            <a:endParaRPr lang="zh-HK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3" name="等腰三角形 2"/>
          <p:cNvSpPr/>
          <p:nvPr/>
        </p:nvSpPr>
        <p:spPr>
          <a:xfrm>
            <a:off x="2776666" y="1828799"/>
            <a:ext cx="3517641" cy="276186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2F89-C43C-493D-AEDB-BA035418AF91}" type="slidenum">
              <a:rPr lang="zh-HK" altLang="en-US" smtClean="0"/>
              <a:t>16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7072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TW" altLang="en-US" sz="5400" b="1" dirty="0">
                <a:solidFill>
                  <a:schemeClr val="tx1">
                    <a:lumMod val="95000"/>
                  </a:schemeClr>
                </a:solidFill>
                <a:latin typeface="+mn-ea"/>
              </a:rPr>
              <a:t>假如你是</a:t>
            </a:r>
            <a:r>
              <a:rPr lang="zh-TW" altLang="en-US" sz="5400" b="1" dirty="0" smtClean="0">
                <a:solidFill>
                  <a:schemeClr val="tx1">
                    <a:lumMod val="95000"/>
                  </a:schemeClr>
                </a:solidFill>
                <a:latin typeface="+mn-ea"/>
              </a:rPr>
              <a:t>老闆／考官，</a:t>
            </a:r>
            <a:r>
              <a:rPr lang="en-US" altLang="zh-TW" sz="5400" b="1" dirty="0">
                <a:solidFill>
                  <a:schemeClr val="tx1">
                    <a:lumMod val="95000"/>
                  </a:schemeClr>
                </a:solidFill>
                <a:latin typeface="+mn-ea"/>
              </a:rPr>
              <a:t/>
            </a:r>
            <a:br>
              <a:rPr lang="en-US" altLang="zh-TW" sz="5400" b="1" dirty="0">
                <a:solidFill>
                  <a:schemeClr val="tx1">
                    <a:lumMod val="95000"/>
                  </a:schemeClr>
                </a:solidFill>
                <a:latin typeface="+mn-ea"/>
              </a:rPr>
            </a:br>
            <a:r>
              <a:rPr lang="zh-TW" altLang="en-US" sz="5400" b="1" dirty="0">
                <a:solidFill>
                  <a:schemeClr val="tx1">
                    <a:lumMod val="95000"/>
                  </a:schemeClr>
                </a:solidFill>
                <a:latin typeface="+mn-ea"/>
              </a:rPr>
              <a:t>你</a:t>
            </a:r>
            <a:r>
              <a:rPr lang="zh-TW" altLang="en-US" sz="5400" b="1" dirty="0" smtClean="0">
                <a:solidFill>
                  <a:schemeClr val="tx1">
                    <a:lumMod val="95000"/>
                  </a:schemeClr>
                </a:solidFill>
                <a:latin typeface="+mn-ea"/>
              </a:rPr>
              <a:t>會取錄怎樣的面試者</a:t>
            </a:r>
            <a:r>
              <a:rPr lang="zh-TW" altLang="en-US" sz="5400" b="1" dirty="0">
                <a:solidFill>
                  <a:schemeClr val="tx1">
                    <a:lumMod val="95000"/>
                  </a:schemeClr>
                </a:solidFill>
                <a:latin typeface="+mn-ea"/>
              </a:rPr>
              <a:t>？</a:t>
            </a:r>
            <a:br>
              <a:rPr lang="zh-TW" altLang="en-US" sz="5400" b="1" dirty="0">
                <a:solidFill>
                  <a:schemeClr val="tx1">
                    <a:lumMod val="95000"/>
                  </a:schemeClr>
                </a:solidFill>
                <a:latin typeface="+mn-ea"/>
              </a:rPr>
            </a:br>
            <a:endParaRPr lang="zh-HK" altLang="en-US" sz="5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2F89-C43C-493D-AEDB-BA035418AF91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2304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0" y="1722438"/>
            <a:ext cx="9144000" cy="33131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 eaLnBrk="1" hangingPunct="1">
              <a:buFontTx/>
              <a:buNone/>
              <a:defRPr/>
            </a:pPr>
            <a:endParaRPr lang="zh-TW" altLang="en-US" sz="4800" b="1" dirty="0">
              <a:ln w="0"/>
              <a:solidFill>
                <a:srgbClr val="FF0000"/>
              </a:solidFill>
              <a:latin typeface="+mn-ea"/>
            </a:endParaRPr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1077337917"/>
              </p:ext>
            </p:extLst>
          </p:nvPr>
        </p:nvGraphicFramePr>
        <p:xfrm>
          <a:off x="943946" y="1975496"/>
          <a:ext cx="7256107" cy="2577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2F89-C43C-493D-AEDB-BA035418AF91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1795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面試目的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2F89-C43C-493D-AEDB-BA035418AF91}" type="slidenum">
              <a:rPr lang="zh-HK" altLang="en-US" smtClean="0"/>
              <a:t>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1265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面試目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  <a:defRPr/>
            </a:pPr>
            <a:r>
              <a:rPr lang="zh-TW" altLang="en-US" u="sng" dirty="0">
                <a:latin typeface="+mn-ea"/>
              </a:rPr>
              <a:t>對你而言：</a:t>
            </a:r>
            <a:endParaRPr lang="en-US" altLang="zh-TW" u="sng" dirty="0">
              <a:latin typeface="+mn-ea"/>
            </a:endParaRP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zh-TW" altLang="en-US" dirty="0">
                <a:latin typeface="+mn-ea"/>
              </a:rPr>
              <a:t>推銷自己</a:t>
            </a:r>
            <a:endParaRPr lang="en-US" altLang="zh-TW" dirty="0">
              <a:latin typeface="+mn-ea"/>
            </a:endParaRP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zh-TW" altLang="en-US" dirty="0">
                <a:latin typeface="+mn-ea"/>
              </a:rPr>
              <a:t>觀察對方</a:t>
            </a:r>
          </a:p>
          <a:p>
            <a:pPr marL="0" indent="0">
              <a:buNone/>
            </a:pP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2F89-C43C-493D-AEDB-BA035418AF91}" type="slidenum">
              <a:rPr lang="zh-HK" altLang="en-US" smtClean="0"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15348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面試目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  <a:defRPr/>
            </a:pPr>
            <a:r>
              <a:rPr lang="zh-TW" altLang="en-US" u="sng" dirty="0">
                <a:latin typeface="Arial" charset="0"/>
              </a:rPr>
              <a:t>對考官</a:t>
            </a:r>
            <a:r>
              <a:rPr lang="en-US" altLang="zh-TW" u="sng" dirty="0">
                <a:latin typeface="Arial" charset="0"/>
              </a:rPr>
              <a:t>/</a:t>
            </a:r>
            <a:r>
              <a:rPr lang="zh-TW" altLang="en-US" u="sng" dirty="0">
                <a:latin typeface="Arial" charset="0"/>
              </a:rPr>
              <a:t>老闆而言：</a:t>
            </a:r>
            <a:endParaRPr lang="en-US" altLang="zh-TW" u="sng" dirty="0">
              <a:latin typeface="Arial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zh-TW" altLang="en-US" dirty="0">
                <a:latin typeface="Arial" charset="0"/>
              </a:rPr>
              <a:t>查核你的申請資料</a:t>
            </a:r>
            <a:endParaRPr lang="en-US" altLang="zh-TW" dirty="0">
              <a:latin typeface="Arial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zh-TW" altLang="en-US" dirty="0">
                <a:latin typeface="Arial" charset="0"/>
              </a:rPr>
              <a:t>觀察你的表現</a:t>
            </a:r>
            <a:endParaRPr lang="en-US" altLang="zh-TW" dirty="0">
              <a:latin typeface="Arial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zh-TW" altLang="en-US" dirty="0">
                <a:latin typeface="Arial" charset="0"/>
              </a:rPr>
              <a:t>測驗你的能力</a:t>
            </a:r>
            <a:endParaRPr lang="en-US" altLang="zh-TW" dirty="0">
              <a:latin typeface="Arial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zh-TW" altLang="en-US" dirty="0">
                <a:latin typeface="Arial" charset="0"/>
              </a:rPr>
              <a:t>判斷你是否</a:t>
            </a:r>
            <a:r>
              <a:rPr lang="zh-TW" altLang="en-US" dirty="0" smtClean="0">
                <a:latin typeface="Arial" charset="0"/>
              </a:rPr>
              <a:t>適合</a:t>
            </a:r>
            <a:endParaRPr lang="zh-HK" altLang="en-US" dirty="0"/>
          </a:p>
          <a:p>
            <a:pPr marL="0" indent="0">
              <a:buNone/>
            </a:pP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2F89-C43C-493D-AEDB-BA035418AF91}" type="slidenum">
              <a:rPr lang="zh-HK" altLang="en-US" smtClean="0"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05887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面試形式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2F89-C43C-493D-AEDB-BA035418AF91}" type="slidenum">
              <a:rPr lang="zh-HK" altLang="en-US" smtClean="0"/>
              <a:t>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07633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面試形式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728288"/>
              </p:ext>
            </p:extLst>
          </p:nvPr>
        </p:nvGraphicFramePr>
        <p:xfrm>
          <a:off x="809625" y="2222500"/>
          <a:ext cx="7524750" cy="363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2F89-C43C-493D-AEDB-BA035418AF91}" type="slidenum">
              <a:rPr lang="zh-HK" altLang="en-US" smtClean="0"/>
              <a:t>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25968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面試內容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2F89-C43C-493D-AEDB-BA035418AF91}" type="slidenum">
              <a:rPr lang="zh-HK" altLang="en-US" smtClean="0"/>
              <a:t>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09777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至理名言">
  <a:themeElements>
    <a:clrScheme name="至理名言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至理名言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至理名言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至理名言</Template>
  <TotalTime>71</TotalTime>
  <Words>208</Words>
  <Application>Microsoft Office PowerPoint</Application>
  <PresentationFormat>如螢幕大小 (4:3)</PresentationFormat>
  <Paragraphs>67</Paragraphs>
  <Slides>16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新細明體</vt:lpstr>
      <vt:lpstr>Arial</vt:lpstr>
      <vt:lpstr>Calibri</vt:lpstr>
      <vt:lpstr>Century Gothic</vt:lpstr>
      <vt:lpstr>Trebuchet MS</vt:lpstr>
      <vt:lpstr>Wingdings</vt:lpstr>
      <vt:lpstr>Wingdings 2</vt:lpstr>
      <vt:lpstr>至理名言</vt:lpstr>
      <vt:lpstr>面試技巧</vt:lpstr>
      <vt:lpstr>假如你是老闆／考官， 你會取錄怎樣的面試者？ </vt:lpstr>
      <vt:lpstr>PowerPoint 簡報</vt:lpstr>
      <vt:lpstr>面試目的</vt:lpstr>
      <vt:lpstr>面試目</vt:lpstr>
      <vt:lpstr>面試目</vt:lpstr>
      <vt:lpstr>面試形式</vt:lpstr>
      <vt:lpstr>面試形式</vt:lpstr>
      <vt:lpstr>面試內容</vt:lpstr>
      <vt:lpstr>面試內容</vt:lpstr>
      <vt:lpstr>面試前準備</vt:lpstr>
      <vt:lpstr>面試前準備</vt:lpstr>
      <vt:lpstr>面試前準備</vt:lpstr>
      <vt:lpstr>面試注意事項</vt:lpstr>
      <vt:lpstr>面試注意事項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面試技巧</dc:title>
  <dc:creator>Tam Chi Wing</dc:creator>
  <cp:lastModifiedBy>LAM HO LUN, Hllam</cp:lastModifiedBy>
  <cp:revision>12</cp:revision>
  <cp:lastPrinted>2018-03-07T11:06:05Z</cp:lastPrinted>
  <dcterms:created xsi:type="dcterms:W3CDTF">2018-01-06T09:00:04Z</dcterms:created>
  <dcterms:modified xsi:type="dcterms:W3CDTF">2018-03-07T11:21:41Z</dcterms:modified>
</cp:coreProperties>
</file>