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4" r:id="rId1"/>
  </p:sldMasterIdLst>
  <p:notesMasterIdLst>
    <p:notesMasterId r:id="rId55"/>
  </p:notesMasterIdLst>
  <p:handoutMasterIdLst>
    <p:handoutMasterId r:id="rId56"/>
  </p:handoutMasterIdLst>
  <p:sldIdLst>
    <p:sldId id="256" r:id="rId2"/>
    <p:sldId id="29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302" r:id="rId33"/>
    <p:sldId id="287" r:id="rId34"/>
    <p:sldId id="288" r:id="rId35"/>
    <p:sldId id="289" r:id="rId36"/>
    <p:sldId id="290" r:id="rId37"/>
    <p:sldId id="291" r:id="rId38"/>
    <p:sldId id="295" r:id="rId39"/>
    <p:sldId id="294" r:id="rId40"/>
    <p:sldId id="296" r:id="rId41"/>
    <p:sldId id="293" r:id="rId42"/>
    <p:sldId id="297" r:id="rId43"/>
    <p:sldId id="298" r:id="rId44"/>
    <p:sldId id="299" r:id="rId45"/>
    <p:sldId id="300" r:id="rId46"/>
    <p:sldId id="301" r:id="rId47"/>
    <p:sldId id="303" r:id="rId48"/>
    <p:sldId id="304" r:id="rId49"/>
    <p:sldId id="305" r:id="rId50"/>
    <p:sldId id="306" r:id="rId51"/>
    <p:sldId id="307" r:id="rId52"/>
    <p:sldId id="308" r:id="rId53"/>
    <p:sldId id="309" r:id="rId54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18" autoAdjust="0"/>
    <p:restoredTop sz="96182" autoAdjust="0"/>
  </p:normalViewPr>
  <p:slideViewPr>
    <p:cSldViewPr snapToGrid="0">
      <p:cViewPr>
        <p:scale>
          <a:sx n="75" d="100"/>
          <a:sy n="75" d="100"/>
        </p:scale>
        <p:origin x="432" y="10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ABBF3E-5798-432B-B3F4-766A1E6587A6}" type="doc">
      <dgm:prSet loTypeId="urn:microsoft.com/office/officeart/2005/8/layout/defaul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zh-TW" altLang="en-US"/>
        </a:p>
      </dgm:t>
    </dgm:pt>
    <dgm:pt modelId="{79483D5A-C4BC-46BB-95F3-CF712F6862C6}">
      <dgm:prSet phldrT="[文字]"/>
      <dgm:spPr/>
      <dgm:t>
        <a:bodyPr/>
        <a:lstStyle/>
        <a:p>
          <a:r>
            <a:rPr lang="zh-TW" altLang="en-US" smtClean="0">
              <a:latin typeface="+mn-ea"/>
            </a:rPr>
            <a:t>工作內容</a:t>
          </a:r>
          <a:endParaRPr lang="zh-TW" altLang="en-US"/>
        </a:p>
      </dgm:t>
    </dgm:pt>
    <dgm:pt modelId="{B88E1817-D66A-45AD-BC65-B6FBB96C924C}" type="parTrans" cxnId="{4A5981B9-7F3A-4597-A4A9-B1F898D58634}">
      <dgm:prSet/>
      <dgm:spPr/>
      <dgm:t>
        <a:bodyPr/>
        <a:lstStyle/>
        <a:p>
          <a:endParaRPr lang="zh-TW" altLang="en-US"/>
        </a:p>
      </dgm:t>
    </dgm:pt>
    <dgm:pt modelId="{0413A2FA-82D7-4B0D-B9C0-5F405DE858A4}" type="sibTrans" cxnId="{4A5981B9-7F3A-4597-A4A9-B1F898D58634}">
      <dgm:prSet/>
      <dgm:spPr/>
      <dgm:t>
        <a:bodyPr/>
        <a:lstStyle/>
        <a:p>
          <a:endParaRPr lang="zh-TW" altLang="en-US"/>
        </a:p>
      </dgm:t>
    </dgm:pt>
    <dgm:pt modelId="{8945484B-E628-4461-AF5B-EB8C8CFBAF36}">
      <dgm:prSet/>
      <dgm:spPr/>
      <dgm:t>
        <a:bodyPr/>
        <a:lstStyle/>
        <a:p>
          <a:r>
            <a:rPr lang="zh-TW" altLang="en-US" dirty="0" smtClean="0">
              <a:latin typeface="+mn-ea"/>
              <a:ea typeface="+mn-ea"/>
            </a:rPr>
            <a:t>所需技能</a:t>
          </a:r>
          <a:endParaRPr lang="en-US" altLang="zh-TW" dirty="0" smtClean="0">
            <a:latin typeface="+mn-ea"/>
            <a:ea typeface="+mn-ea"/>
          </a:endParaRPr>
        </a:p>
      </dgm:t>
    </dgm:pt>
    <dgm:pt modelId="{E1D37DF6-1987-4797-B879-DA2B36B448EB}" type="parTrans" cxnId="{FF376376-3FC9-46BB-A35D-CBF8C36B754E}">
      <dgm:prSet/>
      <dgm:spPr/>
      <dgm:t>
        <a:bodyPr/>
        <a:lstStyle/>
        <a:p>
          <a:endParaRPr lang="zh-TW" altLang="en-US"/>
        </a:p>
      </dgm:t>
    </dgm:pt>
    <dgm:pt modelId="{88C479FC-3C65-4DE6-B055-371037CBDF62}" type="sibTrans" cxnId="{FF376376-3FC9-46BB-A35D-CBF8C36B754E}">
      <dgm:prSet/>
      <dgm:spPr/>
      <dgm:t>
        <a:bodyPr/>
        <a:lstStyle/>
        <a:p>
          <a:endParaRPr lang="zh-TW" altLang="en-US"/>
        </a:p>
      </dgm:t>
    </dgm:pt>
    <dgm:pt modelId="{246B74CA-331A-4610-9120-FA149D8BA0F2}">
      <dgm:prSet/>
      <dgm:spPr/>
      <dgm:t>
        <a:bodyPr/>
        <a:lstStyle/>
        <a:p>
          <a:r>
            <a:rPr lang="zh-TW" altLang="en-US" dirty="0" smtClean="0">
              <a:latin typeface="+mn-ea"/>
            </a:rPr>
            <a:t>工作意義</a:t>
          </a:r>
          <a:endParaRPr lang="zh-TW" altLang="en-US" dirty="0">
            <a:latin typeface="+mn-ea"/>
            <a:ea typeface="+mn-ea"/>
          </a:endParaRPr>
        </a:p>
      </dgm:t>
    </dgm:pt>
    <dgm:pt modelId="{9B212C43-FCA5-434F-BEEA-2DEBD156A904}" type="parTrans" cxnId="{C0DBB555-4748-4FF6-84F2-D623440450F3}">
      <dgm:prSet/>
      <dgm:spPr/>
      <dgm:t>
        <a:bodyPr/>
        <a:lstStyle/>
        <a:p>
          <a:endParaRPr lang="zh-TW" altLang="en-US"/>
        </a:p>
      </dgm:t>
    </dgm:pt>
    <dgm:pt modelId="{8F369676-F249-4D0B-9CE3-DAE81420B55B}" type="sibTrans" cxnId="{C0DBB555-4748-4FF6-84F2-D623440450F3}">
      <dgm:prSet/>
      <dgm:spPr/>
      <dgm:t>
        <a:bodyPr/>
        <a:lstStyle/>
        <a:p>
          <a:endParaRPr lang="zh-TW" altLang="en-US"/>
        </a:p>
      </dgm:t>
    </dgm:pt>
    <dgm:pt modelId="{40EF6479-5BF9-476E-9199-7136ED6A6127}" type="pres">
      <dgm:prSet presAssocID="{CDABBF3E-5798-432B-B3F4-766A1E6587A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1AC58ABE-D735-449C-8769-237E3D3879C7}" type="pres">
      <dgm:prSet presAssocID="{79483D5A-C4BC-46BB-95F3-CF712F6862C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F43638A5-81C5-489A-9F7F-61F3B9EF5AF9}" type="pres">
      <dgm:prSet presAssocID="{0413A2FA-82D7-4B0D-B9C0-5F405DE858A4}" presName="sibTrans" presStyleCnt="0"/>
      <dgm:spPr/>
    </dgm:pt>
    <dgm:pt modelId="{159271AB-CAFF-452A-ADD5-59BBEC3AF6A6}" type="pres">
      <dgm:prSet presAssocID="{8945484B-E628-4461-AF5B-EB8C8CFBAF3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6A533ADC-4760-4485-A2C4-02EED25B6AA6}" type="pres">
      <dgm:prSet presAssocID="{88C479FC-3C65-4DE6-B055-371037CBDF62}" presName="sibTrans" presStyleCnt="0"/>
      <dgm:spPr/>
    </dgm:pt>
    <dgm:pt modelId="{2039C5A0-334A-47D2-88FC-B6DB18215161}" type="pres">
      <dgm:prSet presAssocID="{246B74CA-331A-4610-9120-FA149D8BA0F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67C790B6-E86E-4B0E-9850-7C003FE41146}" type="presOf" srcId="{246B74CA-331A-4610-9120-FA149D8BA0F2}" destId="{2039C5A0-334A-47D2-88FC-B6DB18215161}" srcOrd="0" destOrd="0" presId="urn:microsoft.com/office/officeart/2005/8/layout/default"/>
    <dgm:cxn modelId="{FF376376-3FC9-46BB-A35D-CBF8C36B754E}" srcId="{CDABBF3E-5798-432B-B3F4-766A1E6587A6}" destId="{8945484B-E628-4461-AF5B-EB8C8CFBAF36}" srcOrd="1" destOrd="0" parTransId="{E1D37DF6-1987-4797-B879-DA2B36B448EB}" sibTransId="{88C479FC-3C65-4DE6-B055-371037CBDF62}"/>
    <dgm:cxn modelId="{371BE03E-84A3-447E-80FF-2C225F85F3CF}" type="presOf" srcId="{79483D5A-C4BC-46BB-95F3-CF712F6862C6}" destId="{1AC58ABE-D735-449C-8769-237E3D3879C7}" srcOrd="0" destOrd="0" presId="urn:microsoft.com/office/officeart/2005/8/layout/default"/>
    <dgm:cxn modelId="{43BFB1DA-06DB-4C3E-9FDF-C515E16E60B2}" type="presOf" srcId="{CDABBF3E-5798-432B-B3F4-766A1E6587A6}" destId="{40EF6479-5BF9-476E-9199-7136ED6A6127}" srcOrd="0" destOrd="0" presId="urn:microsoft.com/office/officeart/2005/8/layout/default"/>
    <dgm:cxn modelId="{69400C44-AAF5-4F6F-85B0-85C0E3934D9C}" type="presOf" srcId="{8945484B-E628-4461-AF5B-EB8C8CFBAF36}" destId="{159271AB-CAFF-452A-ADD5-59BBEC3AF6A6}" srcOrd="0" destOrd="0" presId="urn:microsoft.com/office/officeart/2005/8/layout/default"/>
    <dgm:cxn modelId="{4A5981B9-7F3A-4597-A4A9-B1F898D58634}" srcId="{CDABBF3E-5798-432B-B3F4-766A1E6587A6}" destId="{79483D5A-C4BC-46BB-95F3-CF712F6862C6}" srcOrd="0" destOrd="0" parTransId="{B88E1817-D66A-45AD-BC65-B6FBB96C924C}" sibTransId="{0413A2FA-82D7-4B0D-B9C0-5F405DE858A4}"/>
    <dgm:cxn modelId="{C0DBB555-4748-4FF6-84F2-D623440450F3}" srcId="{CDABBF3E-5798-432B-B3F4-766A1E6587A6}" destId="{246B74CA-331A-4610-9120-FA149D8BA0F2}" srcOrd="2" destOrd="0" parTransId="{9B212C43-FCA5-434F-BEEA-2DEBD156A904}" sibTransId="{8F369676-F249-4D0B-9CE3-DAE81420B55B}"/>
    <dgm:cxn modelId="{1C95C08E-C078-41CC-AD5A-0A214555D70B}" type="presParOf" srcId="{40EF6479-5BF9-476E-9199-7136ED6A6127}" destId="{1AC58ABE-D735-449C-8769-237E3D3879C7}" srcOrd="0" destOrd="0" presId="urn:microsoft.com/office/officeart/2005/8/layout/default"/>
    <dgm:cxn modelId="{12CD5649-8117-4759-87C7-62F52746E16C}" type="presParOf" srcId="{40EF6479-5BF9-476E-9199-7136ED6A6127}" destId="{F43638A5-81C5-489A-9F7F-61F3B9EF5AF9}" srcOrd="1" destOrd="0" presId="urn:microsoft.com/office/officeart/2005/8/layout/default"/>
    <dgm:cxn modelId="{DC9B3EE1-19AE-4B85-AE0B-0BA618C9D8BB}" type="presParOf" srcId="{40EF6479-5BF9-476E-9199-7136ED6A6127}" destId="{159271AB-CAFF-452A-ADD5-59BBEC3AF6A6}" srcOrd="2" destOrd="0" presId="urn:microsoft.com/office/officeart/2005/8/layout/default"/>
    <dgm:cxn modelId="{842F4A6A-6358-4F6C-A2A4-483F82FC4A0C}" type="presParOf" srcId="{40EF6479-5BF9-476E-9199-7136ED6A6127}" destId="{6A533ADC-4760-4485-A2C4-02EED25B6AA6}" srcOrd="3" destOrd="0" presId="urn:microsoft.com/office/officeart/2005/8/layout/default"/>
    <dgm:cxn modelId="{FA914BCE-9F54-467F-9521-4B79D1749FBF}" type="presParOf" srcId="{40EF6479-5BF9-476E-9199-7136ED6A6127}" destId="{2039C5A0-334A-47D2-88FC-B6DB1821516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C58ABE-D735-449C-8769-237E3D3879C7}">
      <dsp:nvSpPr>
        <dsp:cNvPr id="0" name=""/>
        <dsp:cNvSpPr/>
      </dsp:nvSpPr>
      <dsp:spPr>
        <a:xfrm>
          <a:off x="0" y="403032"/>
          <a:ext cx="1605642" cy="96338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smtClean="0">
              <a:latin typeface="+mn-ea"/>
            </a:rPr>
            <a:t>工作內容</a:t>
          </a:r>
          <a:endParaRPr lang="zh-TW" altLang="en-US" sz="2700" kern="1200"/>
        </a:p>
      </dsp:txBody>
      <dsp:txXfrm>
        <a:off x="0" y="403032"/>
        <a:ext cx="1605642" cy="963385"/>
      </dsp:txXfrm>
    </dsp:sp>
    <dsp:sp modelId="{159271AB-CAFF-452A-ADD5-59BBEC3AF6A6}">
      <dsp:nvSpPr>
        <dsp:cNvPr id="0" name=""/>
        <dsp:cNvSpPr/>
      </dsp:nvSpPr>
      <dsp:spPr>
        <a:xfrm>
          <a:off x="1766206" y="403032"/>
          <a:ext cx="1605642" cy="963385"/>
        </a:xfrm>
        <a:prstGeom prst="rect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>
              <a:latin typeface="+mn-ea"/>
              <a:ea typeface="+mn-ea"/>
            </a:rPr>
            <a:t>所需技能</a:t>
          </a:r>
          <a:endParaRPr lang="en-US" altLang="zh-TW" sz="2700" kern="1200" dirty="0" smtClean="0">
            <a:latin typeface="+mn-ea"/>
            <a:ea typeface="+mn-ea"/>
          </a:endParaRPr>
        </a:p>
      </dsp:txBody>
      <dsp:txXfrm>
        <a:off x="1766206" y="403032"/>
        <a:ext cx="1605642" cy="963385"/>
      </dsp:txXfrm>
    </dsp:sp>
    <dsp:sp modelId="{2039C5A0-334A-47D2-88FC-B6DB18215161}">
      <dsp:nvSpPr>
        <dsp:cNvPr id="0" name=""/>
        <dsp:cNvSpPr/>
      </dsp:nvSpPr>
      <dsp:spPr>
        <a:xfrm>
          <a:off x="3532413" y="403032"/>
          <a:ext cx="1605642" cy="963385"/>
        </a:xfrm>
        <a:prstGeom prst="rect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700" kern="1200" dirty="0" smtClean="0">
              <a:latin typeface="+mn-ea"/>
            </a:rPr>
            <a:t>工作意義</a:t>
          </a:r>
          <a:endParaRPr lang="zh-TW" altLang="en-US" sz="2700" kern="1200" dirty="0">
            <a:latin typeface="+mn-ea"/>
            <a:ea typeface="+mn-ea"/>
          </a:endParaRPr>
        </a:p>
      </dsp:txBody>
      <dsp:txXfrm>
        <a:off x="3532413" y="403032"/>
        <a:ext cx="1605642" cy="9633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E23DB-F7B0-4947-89E7-B8F4E0FFD965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7A35C-A2B1-4238-AC84-F3932C3719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9256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FC1DE6-1211-4368-B581-E373650F3D1E}" type="datetimeFigureOut">
              <a:rPr lang="zh-TW" altLang="en-US" smtClean="0"/>
              <a:t>2018/2/28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55FC6-C6E3-4BE9-93EC-E0A3600F7C4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25434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055FC6-C6E3-4BE9-93EC-E0A3600F7C45}" type="slidenum">
              <a:rPr lang="zh-TW" altLang="en-US" smtClean="0"/>
              <a:t>53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4300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C9642-E60B-485B-B104-64CA8899080E}" type="datetime1">
              <a:rPr lang="en-US" altLang="zh-TW" smtClean="0"/>
              <a:t>2/28/2018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單元一</a:t>
            </a:r>
            <a:r>
              <a:rPr lang="en-US" altLang="zh-TW" smtClean="0"/>
              <a:t>︰</a:t>
            </a:r>
            <a:r>
              <a:rPr lang="zh-TW" altLang="en-US" smtClean="0"/>
              <a:t>學生培訓指引</a:t>
            </a:r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1"/>
          <p:cNvSpPr txBox="1">
            <a:spLocks noChangeArrowheads="1"/>
          </p:cNvSpPr>
          <p:nvPr userDrawn="1"/>
        </p:nvSpPr>
        <p:spPr bwMode="auto">
          <a:xfrm>
            <a:off x="623888" y="370602"/>
            <a:ext cx="146706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defTabSz="914400"/>
            <a:r>
              <a:rPr lang="zh-TW" altLang="zh-TW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單元一︰學生培訓指引</a:t>
            </a:r>
            <a:endParaRPr lang="zh-HK" altLang="en-US" sz="1800" dirty="0" smtClean="0"/>
          </a:p>
        </p:txBody>
      </p:sp>
      <p:sp>
        <p:nvSpPr>
          <p:cNvPr id="8" name="Rectangle 1"/>
          <p:cNvSpPr txBox="1">
            <a:spLocks noChangeArrowheads="1"/>
          </p:cNvSpPr>
          <p:nvPr userDrawn="1"/>
        </p:nvSpPr>
        <p:spPr bwMode="auto">
          <a:xfrm>
            <a:off x="3961944" y="370602"/>
            <a:ext cx="121058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defTabSz="914400"/>
            <a:r>
              <a:rPr lang="zh-TW" altLang="en-US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第二章：小組培訓</a:t>
            </a:r>
            <a:endParaRPr lang="zh-HK" altLang="en-US" sz="1800" dirty="0" smtClean="0"/>
          </a:p>
        </p:txBody>
      </p:sp>
      <p:sp>
        <p:nvSpPr>
          <p:cNvPr id="9" name="Rectangle 1"/>
          <p:cNvSpPr txBox="1">
            <a:spLocks noChangeArrowheads="1"/>
          </p:cNvSpPr>
          <p:nvPr userDrawn="1"/>
        </p:nvSpPr>
        <p:spPr bwMode="auto">
          <a:xfrm>
            <a:off x="5337925" y="351137"/>
            <a:ext cx="3172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 defTabSz="914400"/>
            <a:r>
              <a:rPr lang="zh-TW" altLang="en-US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第</a:t>
            </a:r>
            <a:r>
              <a:rPr lang="zh-HK" altLang="en-US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五</a:t>
            </a:r>
            <a:r>
              <a:rPr lang="zh-TW" altLang="en-US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節　</a:t>
            </a:r>
            <a:r>
              <a:rPr lang="zh-HK" altLang="en-US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職業與我</a:t>
            </a:r>
            <a:endParaRPr lang="en-US" altLang="zh-HK" sz="1000" dirty="0" smtClean="0"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algn="r" defTabSz="914400"/>
            <a:r>
              <a:rPr lang="zh-TW" altLang="en-US" sz="1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附件</a:t>
            </a:r>
            <a:r>
              <a:rPr lang="en-US" altLang="zh-TW" sz="1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5.1</a:t>
            </a:r>
            <a:r>
              <a:rPr lang="zh-TW" altLang="en-US" sz="1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：投影片</a:t>
            </a:r>
            <a:r>
              <a:rPr lang="en-US" altLang="zh-TW" sz="1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_</a:t>
            </a:r>
            <a:r>
              <a:rPr lang="zh-TW" altLang="en-US" sz="1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職業大電視</a:t>
            </a:r>
            <a:endParaRPr lang="zh-HK" altLang="en-US" sz="1000" kern="1200" dirty="0" smtClean="0">
              <a:solidFill>
                <a:schemeClr val="tx1"/>
              </a:solidFill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08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6D8D8-EEA2-4DF0-8313-2BBD5F3C37AB}" type="datetime1">
              <a:rPr lang="en-US" altLang="zh-TW" smtClean="0"/>
              <a:t>2/28/2018</a:t>
            </a:fld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"/>
          <p:cNvSpPr txBox="1">
            <a:spLocks noChangeArrowheads="1"/>
          </p:cNvSpPr>
          <p:nvPr userDrawn="1"/>
        </p:nvSpPr>
        <p:spPr bwMode="auto">
          <a:xfrm>
            <a:off x="623888" y="370602"/>
            <a:ext cx="146706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defTabSz="914400"/>
            <a:r>
              <a:rPr lang="zh-TW" altLang="zh-TW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單元一︰學生培訓指引</a:t>
            </a:r>
            <a:endParaRPr lang="zh-HK" altLang="en-US" sz="1800" dirty="0" smtClean="0"/>
          </a:p>
        </p:txBody>
      </p:sp>
      <p:sp>
        <p:nvSpPr>
          <p:cNvPr id="14" name="Rectangle 1"/>
          <p:cNvSpPr txBox="1">
            <a:spLocks noChangeArrowheads="1"/>
          </p:cNvSpPr>
          <p:nvPr userDrawn="1"/>
        </p:nvSpPr>
        <p:spPr bwMode="auto">
          <a:xfrm>
            <a:off x="3961944" y="370602"/>
            <a:ext cx="1210588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l" defTabSz="914400"/>
            <a:r>
              <a:rPr lang="zh-TW" altLang="en-US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第二章：小組培訓</a:t>
            </a:r>
            <a:endParaRPr lang="zh-HK" altLang="en-US" sz="1800" dirty="0" smtClean="0"/>
          </a:p>
        </p:txBody>
      </p:sp>
      <p:sp>
        <p:nvSpPr>
          <p:cNvPr id="15" name="Rectangle 1"/>
          <p:cNvSpPr txBox="1">
            <a:spLocks noChangeArrowheads="1"/>
          </p:cNvSpPr>
          <p:nvPr userDrawn="1"/>
        </p:nvSpPr>
        <p:spPr bwMode="auto">
          <a:xfrm>
            <a:off x="5337925" y="351137"/>
            <a:ext cx="3172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ctr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9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457200" rtl="0" eaLnBrk="0" fontAlgn="base" latinLnBrk="0" hangingPunct="0">
              <a:spcBef>
                <a:spcPct val="0"/>
              </a:spcBef>
              <a:spcAft>
                <a:spcPct val="0"/>
              </a:spcAft>
              <a:tabLst>
                <a:tab pos="2636838" algn="ctr"/>
                <a:tab pos="5273675" algn="r"/>
              </a:tabLst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 defTabSz="914400"/>
            <a:r>
              <a:rPr lang="zh-TW" altLang="en-US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第</a:t>
            </a:r>
            <a:r>
              <a:rPr lang="zh-HK" altLang="en-US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五</a:t>
            </a:r>
            <a:r>
              <a:rPr lang="zh-TW" altLang="en-US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節　</a:t>
            </a:r>
            <a:r>
              <a:rPr lang="zh-HK" altLang="en-US" sz="1000" dirty="0" smtClean="0"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職業與我</a:t>
            </a:r>
            <a:endParaRPr lang="en-US" altLang="zh-HK" sz="1000" dirty="0" smtClean="0"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  <a:p>
            <a:pPr algn="r" defTabSz="914400"/>
            <a:r>
              <a:rPr lang="zh-TW" altLang="en-US" sz="1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附件</a:t>
            </a:r>
            <a:r>
              <a:rPr lang="en-US" altLang="zh-TW" sz="1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5.1</a:t>
            </a:r>
            <a:r>
              <a:rPr lang="zh-TW" altLang="en-US" sz="1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：投影片</a:t>
            </a:r>
            <a:r>
              <a:rPr lang="en-US" altLang="zh-TW" sz="1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_</a:t>
            </a:r>
            <a:r>
              <a:rPr lang="zh-TW" altLang="en-US" sz="10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  <a:cs typeface="Calibri" panose="020F0502020204030204" pitchFamily="34" charset="0"/>
              </a:rPr>
              <a:t>職業大電視</a:t>
            </a:r>
            <a:endParaRPr lang="zh-HK" altLang="en-US" sz="1000" kern="1200" dirty="0" smtClean="0">
              <a:solidFill>
                <a:schemeClr val="tx1"/>
              </a:solidFill>
              <a:latin typeface="Calibri" panose="020F0502020204030204" pitchFamily="34" charset="0"/>
              <a:ea typeface="新細明體" panose="02020500000000000000" pitchFamily="18" charset="-12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170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28280-2DD5-4D9E-B92C-8659CF458549}" type="datetime1">
              <a:rPr lang="en-US" altLang="zh-TW" smtClean="0"/>
              <a:t>2/28/2018</a:t>
            </a:fld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zh-TW" altLang="en-US" smtClean="0"/>
              <a:t>單元一</a:t>
            </a:r>
            <a:r>
              <a:rPr lang="en-US" altLang="zh-TW" smtClean="0"/>
              <a:t>︰</a:t>
            </a:r>
            <a:r>
              <a:rPr lang="zh-TW" altLang="en-US" smtClean="0"/>
              <a:t>學生培訓指引</a:t>
            </a:r>
            <a:endParaRPr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697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7" r:id="rId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电视, 房子, 剪贴画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9039"/>
            <a:ext cx="9144000" cy="591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49515" y="936739"/>
            <a:ext cx="6858000" cy="2387600"/>
          </a:xfrm>
        </p:spPr>
        <p:txBody>
          <a:bodyPr/>
          <a:lstStyle/>
          <a:p>
            <a:r>
              <a:rPr lang="zh-TW" altLang="en-US" sz="6000" b="1" dirty="0">
                <a:solidFill>
                  <a:schemeClr val="accent5">
                    <a:lumMod val="75000"/>
                  </a:schemeClr>
                </a:solidFill>
                <a:latin typeface="+mn-ea"/>
                <a:ea typeface="+mn-ea"/>
              </a:rPr>
              <a:t>職業大電視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16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zh-TW" sz="7200" b="1" dirty="0">
                <a:latin typeface="+mn-ea"/>
                <a:ea typeface="+mn-ea"/>
              </a:rPr>
              <a:t>記者</a:t>
            </a:r>
            <a:endParaRPr lang="zh-TW" altLang="en-US" sz="72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4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zh-TW" sz="7200" b="1" dirty="0">
                <a:latin typeface="+mn-ea"/>
                <a:ea typeface="+mn-ea"/>
              </a:rPr>
              <a:t>保安</a:t>
            </a:r>
            <a:endParaRPr lang="zh-TW" altLang="en-US" sz="72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1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zh-TW" sz="7200" b="1" dirty="0">
                <a:latin typeface="+mn-ea"/>
                <a:ea typeface="+mn-ea"/>
              </a:rPr>
              <a:t>模特兒</a:t>
            </a:r>
            <a:endParaRPr lang="zh-TW" altLang="en-US" sz="72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4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zh-TW" sz="7200" b="1" dirty="0">
                <a:latin typeface="+mn-ea"/>
                <a:ea typeface="+mn-ea"/>
              </a:rPr>
              <a:t>歌星</a:t>
            </a:r>
            <a:endParaRPr lang="zh-TW" altLang="en-US" sz="72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306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zh-TW" sz="7200" b="1" dirty="0">
                <a:latin typeface="+mn-ea"/>
                <a:ea typeface="+mn-ea"/>
              </a:rPr>
              <a:t>髮型師</a:t>
            </a:r>
            <a:endParaRPr lang="zh-TW" altLang="en-US" sz="72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19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zh-TW" sz="7200" b="1" dirty="0">
                <a:latin typeface="+mn-ea"/>
                <a:ea typeface="+mn-ea"/>
              </a:rPr>
              <a:t>飛機</a:t>
            </a:r>
            <a:r>
              <a:rPr lang="zh-TW" altLang="en-US" sz="7200" b="1" dirty="0">
                <a:latin typeface="+mn-ea"/>
                <a:ea typeface="+mn-ea"/>
              </a:rPr>
              <a:t>師</a:t>
            </a:r>
            <a:endParaRPr lang="zh-TW" altLang="en-US" sz="72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66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空姐</a:t>
            </a:r>
            <a:endParaRPr lang="zh-TW" altLang="en-US" sz="72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48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消防員</a:t>
            </a:r>
            <a:endParaRPr lang="zh-TW" altLang="en-US" sz="72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77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警察</a:t>
            </a:r>
            <a:endParaRPr lang="zh-TW" altLang="en-US" sz="72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61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點心師傅</a:t>
            </a:r>
            <a:endParaRPr lang="zh-TW" altLang="en-US" sz="72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30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6287" y="1210866"/>
            <a:ext cx="7886700" cy="2139553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+mn-ea"/>
                <a:ea typeface="+mn-ea"/>
              </a:rPr>
              <a:t>遊戲玩法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type="body" idx="1"/>
          </p:nvPr>
        </p:nvSpPr>
        <p:spPr>
          <a:xfrm>
            <a:off x="628649" y="3661327"/>
            <a:ext cx="7886700" cy="112514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  <a:latin typeface="+mn-ea"/>
                <a:ea typeface="+mn-ea"/>
              </a:rPr>
              <a:t>1. </a:t>
            </a:r>
            <a:r>
              <a:rPr lang="zh-TW" altLang="en-US" dirty="0" smtClean="0">
                <a:solidFill>
                  <a:schemeClr val="tx1"/>
                </a:solidFill>
                <a:latin typeface="+mn-ea"/>
                <a:ea typeface="+mn-ea"/>
              </a:rPr>
              <a:t>派出一位</a:t>
            </a:r>
            <a:r>
              <a:rPr lang="zh-TW" altLang="en-US" dirty="0">
                <a:solidFill>
                  <a:schemeClr val="tx1"/>
                </a:solidFill>
                <a:latin typeface="+mn-ea"/>
              </a:rPr>
              <a:t>組</a:t>
            </a:r>
            <a:r>
              <a:rPr lang="zh-TW" altLang="en-US" dirty="0" smtClean="0">
                <a:solidFill>
                  <a:schemeClr val="tx1"/>
                </a:solidFill>
                <a:latin typeface="+mn-ea"/>
                <a:ea typeface="+mn-ea"/>
              </a:rPr>
              <a:t>員背向投影片</a:t>
            </a:r>
            <a:endParaRPr lang="en-US" altLang="zh-TW" dirty="0" smtClean="0">
              <a:solidFill>
                <a:schemeClr val="tx1"/>
              </a:solidFill>
              <a:latin typeface="+mn-ea"/>
            </a:endParaRPr>
          </a:p>
          <a:p>
            <a:pPr algn="ctr"/>
            <a:r>
              <a:rPr lang="en-US" altLang="zh-TW" dirty="0" smtClean="0">
                <a:solidFill>
                  <a:schemeClr val="tx1"/>
                </a:solidFill>
                <a:latin typeface="+mn-ea"/>
              </a:rPr>
              <a:t>2. </a:t>
            </a:r>
            <a:r>
              <a:rPr lang="zh-TW" altLang="en-US" dirty="0" smtClean="0">
                <a:solidFill>
                  <a:schemeClr val="tx1"/>
                </a:solidFill>
                <a:latin typeface="+mn-ea"/>
              </a:rPr>
              <a:t>該名</a:t>
            </a:r>
            <a:r>
              <a:rPr lang="zh-TW" altLang="en-US" dirty="0">
                <a:solidFill>
                  <a:schemeClr val="tx1"/>
                </a:solidFill>
                <a:latin typeface="+mn-ea"/>
              </a:rPr>
              <a:t>組</a:t>
            </a:r>
            <a:r>
              <a:rPr lang="zh-TW" altLang="en-US" dirty="0" smtClean="0">
                <a:solidFill>
                  <a:schemeClr val="tx1"/>
                </a:solidFill>
                <a:latin typeface="+mn-ea"/>
                <a:ea typeface="+mn-ea"/>
              </a:rPr>
              <a:t>員給予提示</a:t>
            </a:r>
            <a:r>
              <a:rPr lang="zh-TW" altLang="en-US" dirty="0" smtClean="0">
                <a:solidFill>
                  <a:schemeClr val="tx1"/>
                </a:solidFill>
                <a:latin typeface="+mn-ea"/>
              </a:rPr>
              <a:t>（</a:t>
            </a:r>
            <a:r>
              <a:rPr lang="zh-TW" altLang="en-US" dirty="0" smtClean="0">
                <a:solidFill>
                  <a:schemeClr val="tx1"/>
                </a:solidFill>
                <a:latin typeface="+mn-ea"/>
                <a:ea typeface="+mn-ea"/>
              </a:rPr>
              <a:t>說出題中人物工作時常說的話</a:t>
            </a:r>
            <a:r>
              <a:rPr lang="zh-TW" altLang="en-US" dirty="0" smtClean="0">
                <a:solidFill>
                  <a:schemeClr val="tx1"/>
                </a:solidFill>
                <a:latin typeface="+mn-ea"/>
              </a:rPr>
              <a:t>）</a:t>
            </a:r>
            <a:endParaRPr lang="en-US" altLang="zh-TW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algn="ctr"/>
            <a:r>
              <a:rPr lang="en-US" altLang="zh-TW" dirty="0" smtClean="0">
                <a:solidFill>
                  <a:schemeClr val="tx1"/>
                </a:solidFill>
                <a:latin typeface="+mn-ea"/>
                <a:ea typeface="+mn-ea"/>
              </a:rPr>
              <a:t>3.</a:t>
            </a:r>
            <a:r>
              <a:rPr lang="zh-TW" altLang="en-US" dirty="0" smtClean="0">
                <a:solidFill>
                  <a:schemeClr val="tx1"/>
                </a:solidFill>
                <a:latin typeface="+mn-ea"/>
              </a:rPr>
              <a:t> </a:t>
            </a:r>
            <a:r>
              <a:rPr lang="zh-TW" altLang="en-US" dirty="0" smtClean="0">
                <a:solidFill>
                  <a:schemeClr val="tx1"/>
                </a:solidFill>
                <a:latin typeface="+mn-ea"/>
                <a:ea typeface="+mn-ea"/>
              </a:rPr>
              <a:t>其他隊員估題目</a:t>
            </a:r>
            <a:endParaRPr lang="en-US" altLang="zh-TW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pPr algn="ctr"/>
            <a:r>
              <a:rPr lang="en-US" altLang="zh-TW" dirty="0" smtClean="0">
                <a:solidFill>
                  <a:schemeClr val="tx1"/>
                </a:solidFill>
                <a:latin typeface="+mn-ea"/>
              </a:rPr>
              <a:t>4. </a:t>
            </a:r>
            <a:r>
              <a:rPr lang="zh-TW" altLang="en-US" dirty="0" smtClean="0">
                <a:solidFill>
                  <a:schemeClr val="tx1"/>
                </a:solidFill>
                <a:latin typeface="+mn-ea"/>
              </a:rPr>
              <a:t>猜對</a:t>
            </a:r>
            <a:r>
              <a:rPr lang="zh-TW" altLang="en-US" dirty="0">
                <a:solidFill>
                  <a:schemeClr val="tx1"/>
                </a:solidFill>
                <a:latin typeface="+mn-ea"/>
              </a:rPr>
              <a:t>則</a:t>
            </a:r>
            <a:r>
              <a:rPr lang="zh-TW" altLang="en-US" dirty="0" smtClean="0">
                <a:solidFill>
                  <a:schemeClr val="tx1"/>
                </a:solidFill>
                <a:latin typeface="+mn-ea"/>
              </a:rPr>
              <a:t>獲職業卡一張</a:t>
            </a:r>
            <a:endParaRPr lang="en-US" altLang="zh-TW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19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水吧</a:t>
            </a:r>
            <a:endParaRPr lang="zh-TW" altLang="en-US" sz="72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170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7200" b="1" dirty="0">
                <a:latin typeface="+mn-ea"/>
                <a:ea typeface="+mn-ea"/>
              </a:rPr>
              <a:t>花藝師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51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農夫</a:t>
            </a:r>
            <a:endParaRPr lang="zh-TW" altLang="en-US" sz="72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92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侍應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318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會計師</a:t>
            </a:r>
            <a:endParaRPr lang="zh-TW" altLang="en-US" sz="72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244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巴士司機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73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救生員</a:t>
            </a:r>
            <a:endParaRPr lang="zh-TW" altLang="en-US" sz="72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34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偵探</a:t>
            </a:r>
            <a:endParaRPr lang="zh-TW" altLang="en-US" sz="72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53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時裝設計師</a:t>
            </a:r>
            <a:endParaRPr lang="zh-TW" altLang="en-US" sz="72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50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配藥員</a:t>
            </a:r>
            <a:endParaRPr lang="zh-TW" altLang="en-US" sz="72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03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圓角矩形 5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sz="7200" b="1" dirty="0">
                <a:latin typeface="+mn-ea"/>
                <a:ea typeface="+mn-ea"/>
              </a:rPr>
              <a:t>廚師</a:t>
            </a:r>
            <a:endParaRPr lang="zh-TW" altLang="en-US" sz="7200" dirty="0">
              <a:latin typeface="+mn-ea"/>
              <a:ea typeface="+mn-ea"/>
            </a:endParaRPr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42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中醫</a:t>
            </a:r>
            <a:endParaRPr lang="zh-TW" altLang="en-US" sz="72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54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領隊</a:t>
            </a:r>
            <a:endParaRPr lang="zh-TW" altLang="en-US" sz="72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7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中學教師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867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地產代理</a:t>
            </a:r>
            <a:endParaRPr lang="zh-TW" altLang="en-US" sz="72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61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圖書管理員</a:t>
            </a:r>
            <a:endParaRPr lang="zh-TW" altLang="en-US" sz="72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94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導演</a:t>
            </a:r>
            <a:endParaRPr lang="zh-TW" altLang="en-US" sz="72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49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寵物美容師</a:t>
            </a:r>
            <a:endParaRPr lang="zh-TW" altLang="en-US" sz="72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752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醫生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48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演員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210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b="1" dirty="0">
                <a:latin typeface="+mn-ea"/>
                <a:ea typeface="+mn-ea"/>
              </a:rPr>
              <a:t/>
            </a:r>
            <a:br>
              <a:rPr lang="zh-TW" altLang="zh-TW" sz="7200" b="1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文員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72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zh-TW" sz="7200" b="1" dirty="0">
                <a:latin typeface="+mn-ea"/>
                <a:ea typeface="+mn-ea"/>
              </a:rPr>
              <a:t>秘書</a:t>
            </a:r>
            <a:endParaRPr lang="zh-TW" altLang="en-US" sz="72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物業管理員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2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汽車維修員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4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推銷員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81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酒店接待員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00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議員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80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幼兒園教師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84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社工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91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畫家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31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化妝師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33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b="1" dirty="0">
                <a:latin typeface="+mn-ea"/>
                <a:ea typeface="+mn-ea"/>
              </a:rPr>
              <a:t/>
            </a:r>
            <a:br>
              <a:rPr lang="zh-TW" altLang="zh-TW" sz="7200" b="1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水喉師傅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96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sz="7200" b="1" dirty="0">
                <a:latin typeface="+mn-ea"/>
                <a:ea typeface="+mn-ea"/>
              </a:rPr>
              <a:t>速遞</a:t>
            </a:r>
            <a:r>
              <a:rPr lang="zh-TW" altLang="en-US" sz="7200" b="1" dirty="0">
                <a:latin typeface="+mn-ea"/>
                <a:ea typeface="+mn-ea"/>
              </a:rPr>
              <a:t>員</a:t>
            </a:r>
            <a:endParaRPr lang="zh-TW" altLang="en-US" sz="72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65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小食店老闆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81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28773" y="2270125"/>
            <a:ext cx="6067427" cy="1136650"/>
          </a:xfrm>
        </p:spPr>
        <p:txBody>
          <a:bodyPr>
            <a:normAutofit fontScale="90000"/>
          </a:bodyPr>
          <a:lstStyle/>
          <a:p>
            <a:r>
              <a:rPr lang="zh-TW" altLang="zh-TW" sz="7200" b="1" dirty="0">
                <a:latin typeface="+mn-ea"/>
                <a:ea typeface="+mn-ea"/>
              </a:rPr>
              <a:t/>
            </a:r>
            <a:br>
              <a:rPr lang="zh-TW" altLang="zh-TW" sz="7200" b="1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商場客戶服務員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83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b="1" dirty="0">
                <a:latin typeface="+mn-ea"/>
                <a:ea typeface="+mn-ea"/>
              </a:rPr>
              <a:t/>
            </a:r>
            <a:br>
              <a:rPr lang="zh-TW" altLang="zh-TW" sz="7200" b="1" dirty="0">
                <a:latin typeface="+mn-ea"/>
                <a:ea typeface="+mn-ea"/>
              </a:rPr>
            </a:br>
            <a:r>
              <a:rPr lang="zh-TW" altLang="en-US" sz="7200" b="1" dirty="0">
                <a:latin typeface="+mn-ea"/>
                <a:ea typeface="+mn-ea"/>
              </a:rPr>
              <a:t>籃球員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28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手, 卡, 控股, 业务, 访问, Caling, 到达, 给, 空白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21"/>
          <a:stretch/>
        </p:blipFill>
        <p:spPr bwMode="auto">
          <a:xfrm>
            <a:off x="682171" y="1543875"/>
            <a:ext cx="5007429" cy="3090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8649" y="648103"/>
            <a:ext cx="7886700" cy="2139553"/>
          </a:xfrm>
        </p:spPr>
        <p:txBody>
          <a:bodyPr/>
          <a:lstStyle/>
          <a:p>
            <a:pPr algn="ctr"/>
            <a:r>
              <a:rPr lang="zh-TW" altLang="en-US" dirty="0" smtClean="0">
                <a:latin typeface="+mn-ea"/>
                <a:ea typeface="+mn-ea"/>
              </a:rPr>
              <a:t>解說</a:t>
            </a:r>
            <a:endParaRPr lang="zh-TW" altLang="en-US" dirty="0">
              <a:latin typeface="+mn-ea"/>
              <a:ea typeface="+mn-ea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type="body" idx="1"/>
          </p:nvPr>
        </p:nvSpPr>
        <p:spPr>
          <a:xfrm>
            <a:off x="628649" y="3704869"/>
            <a:ext cx="7886700" cy="1567898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 smtClean="0">
                <a:solidFill>
                  <a:schemeClr val="tx1"/>
                </a:solidFill>
                <a:latin typeface="+mn-ea"/>
                <a:ea typeface="+mn-ea"/>
              </a:rPr>
              <a:t>請講出手中職業卡的：</a:t>
            </a:r>
            <a:endParaRPr lang="en-US" altLang="zh-TW" dirty="0" smtClean="0">
              <a:solidFill>
                <a:schemeClr val="tx1"/>
              </a:solidFill>
              <a:latin typeface="+mn-ea"/>
              <a:ea typeface="+mn-ea"/>
            </a:endParaRPr>
          </a:p>
        </p:txBody>
      </p:sp>
      <p:graphicFrame>
        <p:nvGraphicFramePr>
          <p:cNvPr id="5" name="資料庫圖表 4"/>
          <p:cNvGraphicFramePr/>
          <p:nvPr>
            <p:extLst>
              <p:ext uri="{D42A27DB-BD31-4B8C-83A1-F6EECF244321}">
                <p14:modId xmlns:p14="http://schemas.microsoft.com/office/powerpoint/2010/main" val="2347974581"/>
              </p:ext>
            </p:extLst>
          </p:nvPr>
        </p:nvGraphicFramePr>
        <p:xfrm>
          <a:off x="2002971" y="3719387"/>
          <a:ext cx="5138056" cy="17694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17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zh-TW" sz="7200" b="1" dirty="0">
                <a:latin typeface="+mn-ea"/>
                <a:ea typeface="+mn-ea"/>
              </a:rPr>
              <a:t>郵差</a:t>
            </a:r>
            <a:endParaRPr lang="zh-TW" altLang="en-US" sz="72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342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zh-TW" sz="7200" b="1" dirty="0">
                <a:latin typeface="+mn-ea"/>
                <a:ea typeface="+mn-ea"/>
              </a:rPr>
              <a:t>收銀員</a:t>
            </a:r>
            <a:endParaRPr lang="zh-TW" altLang="en-US" sz="72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03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zh-TW" sz="7200" b="1" dirty="0">
                <a:latin typeface="+mn-ea"/>
                <a:ea typeface="+mn-ea"/>
              </a:rPr>
              <a:t>護士</a:t>
            </a:r>
            <a:endParaRPr lang="zh-TW" altLang="en-US" sz="72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3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 3"/>
          <p:cNvSpPr/>
          <p:nvPr/>
        </p:nvSpPr>
        <p:spPr>
          <a:xfrm>
            <a:off x="651014" y="1521776"/>
            <a:ext cx="7841974" cy="3935896"/>
          </a:xfrm>
          <a:prstGeom prst="roundRect">
            <a:avLst/>
          </a:prstGeom>
          <a:solidFill>
            <a:schemeClr val="bg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zh-TW" sz="7200" dirty="0">
                <a:latin typeface="+mn-ea"/>
                <a:ea typeface="+mn-ea"/>
              </a:rPr>
              <a:t/>
            </a:r>
            <a:br>
              <a:rPr lang="zh-TW" altLang="zh-TW" sz="7200" dirty="0">
                <a:latin typeface="+mn-ea"/>
                <a:ea typeface="+mn-ea"/>
              </a:rPr>
            </a:br>
            <a:r>
              <a:rPr lang="zh-TW" altLang="zh-TW" sz="7200" b="1" dirty="0">
                <a:latin typeface="+mn-ea"/>
                <a:ea typeface="+mn-ea"/>
              </a:rPr>
              <a:t>律師</a:t>
            </a:r>
            <a:endParaRPr lang="zh-TW" altLang="en-US" sz="7200" dirty="0">
              <a:latin typeface="+mn-ea"/>
              <a:ea typeface="+mn-ea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02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125</Words>
  <Application>Microsoft Office PowerPoint</Application>
  <PresentationFormat>如螢幕大小 (4:3)</PresentationFormat>
  <Paragraphs>115</Paragraphs>
  <Slides>53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53</vt:i4>
      </vt:variant>
    </vt:vector>
  </HeadingPairs>
  <TitlesOfParts>
    <vt:vector size="58" baseType="lpstr">
      <vt:lpstr>新細明體</vt:lpstr>
      <vt:lpstr>Arial</vt:lpstr>
      <vt:lpstr>Calibri</vt:lpstr>
      <vt:lpstr>Calibri Light</vt:lpstr>
      <vt:lpstr>Office 佈景主題</vt:lpstr>
      <vt:lpstr>職業大電視</vt:lpstr>
      <vt:lpstr>遊戲玩法</vt:lpstr>
      <vt:lpstr>廚師</vt:lpstr>
      <vt:lpstr> 秘書</vt:lpstr>
      <vt:lpstr>速遞員</vt:lpstr>
      <vt:lpstr> 郵差</vt:lpstr>
      <vt:lpstr> 收銀員</vt:lpstr>
      <vt:lpstr> 護士</vt:lpstr>
      <vt:lpstr> 律師</vt:lpstr>
      <vt:lpstr> 記者</vt:lpstr>
      <vt:lpstr> 保安</vt:lpstr>
      <vt:lpstr> 模特兒</vt:lpstr>
      <vt:lpstr> 歌星</vt:lpstr>
      <vt:lpstr> 髮型師</vt:lpstr>
      <vt:lpstr> 飛機師</vt:lpstr>
      <vt:lpstr> 空姐</vt:lpstr>
      <vt:lpstr> 消防員</vt:lpstr>
      <vt:lpstr> 警察</vt:lpstr>
      <vt:lpstr> 點心師傅</vt:lpstr>
      <vt:lpstr> 水吧</vt:lpstr>
      <vt:lpstr>花藝師</vt:lpstr>
      <vt:lpstr> 農夫</vt:lpstr>
      <vt:lpstr> 侍應</vt:lpstr>
      <vt:lpstr> 會計師</vt:lpstr>
      <vt:lpstr> 巴士司機</vt:lpstr>
      <vt:lpstr> 救生員</vt:lpstr>
      <vt:lpstr> 偵探</vt:lpstr>
      <vt:lpstr> 時裝設計師</vt:lpstr>
      <vt:lpstr> 配藥員</vt:lpstr>
      <vt:lpstr> 中醫</vt:lpstr>
      <vt:lpstr> 領隊</vt:lpstr>
      <vt:lpstr> 中學教師</vt:lpstr>
      <vt:lpstr> 地產代理</vt:lpstr>
      <vt:lpstr> 圖書管理員</vt:lpstr>
      <vt:lpstr> 導演</vt:lpstr>
      <vt:lpstr> 寵物美容師</vt:lpstr>
      <vt:lpstr> 醫生</vt:lpstr>
      <vt:lpstr> 演員</vt:lpstr>
      <vt:lpstr> 文員</vt:lpstr>
      <vt:lpstr> 物業管理員</vt:lpstr>
      <vt:lpstr> 汽車維修員</vt:lpstr>
      <vt:lpstr> 推銷員</vt:lpstr>
      <vt:lpstr> 酒店接待員</vt:lpstr>
      <vt:lpstr> 議員</vt:lpstr>
      <vt:lpstr> 幼兒園教師</vt:lpstr>
      <vt:lpstr> 社工</vt:lpstr>
      <vt:lpstr> 畫家</vt:lpstr>
      <vt:lpstr> 化妝師</vt:lpstr>
      <vt:lpstr> 水喉師傅</vt:lpstr>
      <vt:lpstr> 小食店老闆</vt:lpstr>
      <vt:lpstr> 商場客戶服務員</vt:lpstr>
      <vt:lpstr> 籃球員</vt:lpstr>
      <vt:lpstr>解說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職業大電視</dc:title>
  <dc:creator>Samantha Yip</dc:creator>
  <cp:lastModifiedBy>LAM HO LUN, Hllam</cp:lastModifiedBy>
  <cp:revision>21</cp:revision>
  <cp:lastPrinted>2016-02-25T08:02:07Z</cp:lastPrinted>
  <dcterms:created xsi:type="dcterms:W3CDTF">2016-02-25T07:26:30Z</dcterms:created>
  <dcterms:modified xsi:type="dcterms:W3CDTF">2018-02-28T12:07:20Z</dcterms:modified>
</cp:coreProperties>
</file>