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notesMasterIdLst>
    <p:notesMasterId r:id="rId14"/>
  </p:notesMasterIdLst>
  <p:sldIdLst>
    <p:sldId id="256" r:id="rId2"/>
    <p:sldId id="293" r:id="rId3"/>
    <p:sldId id="261" r:id="rId4"/>
    <p:sldId id="262" r:id="rId5"/>
    <p:sldId id="300" r:id="rId6"/>
    <p:sldId id="301" r:id="rId7"/>
    <p:sldId id="302" r:id="rId8"/>
    <p:sldId id="303" r:id="rId9"/>
    <p:sldId id="304" r:id="rId10"/>
    <p:sldId id="305" r:id="rId11"/>
    <p:sldId id="291" r:id="rId12"/>
    <p:sldId id="299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3FB8F-38D8-42BC-8ED5-D6842861BDA2}" type="doc">
      <dgm:prSet loTypeId="urn:microsoft.com/office/officeart/2005/8/layout/hList7" loCatId="relationship" qsTypeId="urn:microsoft.com/office/officeart/2005/8/quickstyle/simple1" qsCatId="simple" csTypeId="urn:microsoft.com/office/officeart/2005/8/colors/accent3_2" csCatId="accent3" phldr="1"/>
      <dgm:spPr/>
    </dgm:pt>
    <dgm:pt modelId="{0A871DA7-5EBA-4C69-9CCE-D4E7EDD2760B}">
      <dgm:prSet phldrT="[文字]"/>
      <dgm:spPr/>
      <dgm:t>
        <a:bodyPr/>
        <a:lstStyle/>
        <a:p>
          <a:r>
            <a:rPr lang="zh-TW" altLang="en-US" dirty="0" smtClean="0"/>
            <a:t>興趣</a:t>
          </a:r>
          <a:endParaRPr lang="zh-TW" altLang="en-US" dirty="0"/>
        </a:p>
      </dgm:t>
    </dgm:pt>
    <dgm:pt modelId="{412D40ED-FA15-4914-B35B-7A60B228025A}" type="parTrans" cxnId="{71F78EC5-D467-44BA-8C5D-C66CC3ECFCB3}">
      <dgm:prSet/>
      <dgm:spPr/>
      <dgm:t>
        <a:bodyPr/>
        <a:lstStyle/>
        <a:p>
          <a:endParaRPr lang="zh-TW" altLang="en-US"/>
        </a:p>
      </dgm:t>
    </dgm:pt>
    <dgm:pt modelId="{2F5D8619-079E-4D4E-A28D-47FF01EA5FF5}" type="sibTrans" cxnId="{71F78EC5-D467-44BA-8C5D-C66CC3ECFCB3}">
      <dgm:prSet/>
      <dgm:spPr/>
      <dgm:t>
        <a:bodyPr/>
        <a:lstStyle/>
        <a:p>
          <a:endParaRPr lang="zh-TW" altLang="en-US"/>
        </a:p>
      </dgm:t>
    </dgm:pt>
    <dgm:pt modelId="{157A6BAE-A8D8-48A0-A890-44E39E23C9AB}">
      <dgm:prSet phldrT="[文字]"/>
      <dgm:spPr/>
      <dgm:t>
        <a:bodyPr/>
        <a:lstStyle/>
        <a:p>
          <a:r>
            <a:rPr lang="zh-TW" altLang="en-US" dirty="0" smtClean="0"/>
            <a:t>職業</a:t>
          </a:r>
          <a:endParaRPr lang="zh-TW" altLang="en-US" dirty="0"/>
        </a:p>
      </dgm:t>
    </dgm:pt>
    <dgm:pt modelId="{A2045F50-4FF2-4F5D-B501-B166E555BF2F}" type="parTrans" cxnId="{F8199CCB-9795-4E5D-AE29-30E6B4B8B101}">
      <dgm:prSet/>
      <dgm:spPr/>
      <dgm:t>
        <a:bodyPr/>
        <a:lstStyle/>
        <a:p>
          <a:endParaRPr lang="zh-TW" altLang="en-US"/>
        </a:p>
      </dgm:t>
    </dgm:pt>
    <dgm:pt modelId="{FDE9D03A-1A2E-4EB2-A78D-C55127F46078}" type="sibTrans" cxnId="{F8199CCB-9795-4E5D-AE29-30E6B4B8B101}">
      <dgm:prSet/>
      <dgm:spPr/>
      <dgm:t>
        <a:bodyPr/>
        <a:lstStyle/>
        <a:p>
          <a:endParaRPr lang="zh-TW" altLang="en-US"/>
        </a:p>
      </dgm:t>
    </dgm:pt>
    <dgm:pt modelId="{5DA40E4D-06DE-4071-B471-998D62DF42B9}" type="pres">
      <dgm:prSet presAssocID="{3CD3FB8F-38D8-42BC-8ED5-D6842861BDA2}" presName="Name0" presStyleCnt="0">
        <dgm:presLayoutVars>
          <dgm:dir/>
          <dgm:resizeHandles val="exact"/>
        </dgm:presLayoutVars>
      </dgm:prSet>
      <dgm:spPr/>
    </dgm:pt>
    <dgm:pt modelId="{97BD20E5-1CBC-4E35-9853-074F0C5AFE50}" type="pres">
      <dgm:prSet presAssocID="{3CD3FB8F-38D8-42BC-8ED5-D6842861BDA2}" presName="fgShape" presStyleLbl="fgShp" presStyleIdx="0" presStyleCnt="1"/>
      <dgm:spPr/>
    </dgm:pt>
    <dgm:pt modelId="{98689D63-4548-45B1-B65D-010FC26D4BAC}" type="pres">
      <dgm:prSet presAssocID="{3CD3FB8F-38D8-42BC-8ED5-D6842861BDA2}" presName="linComp" presStyleCnt="0"/>
      <dgm:spPr/>
    </dgm:pt>
    <dgm:pt modelId="{3EBC8FDE-FA8A-4A9D-8099-11E0F6005D7B}" type="pres">
      <dgm:prSet presAssocID="{0A871DA7-5EBA-4C69-9CCE-D4E7EDD2760B}" presName="compNode" presStyleCnt="0"/>
      <dgm:spPr/>
    </dgm:pt>
    <dgm:pt modelId="{45EDF362-282A-4447-9DAA-21D518CD138A}" type="pres">
      <dgm:prSet presAssocID="{0A871DA7-5EBA-4C69-9CCE-D4E7EDD2760B}" presName="bkgdShape" presStyleLbl="node1" presStyleIdx="0" presStyleCnt="2"/>
      <dgm:spPr/>
      <dgm:t>
        <a:bodyPr/>
        <a:lstStyle/>
        <a:p>
          <a:endParaRPr lang="zh-TW" altLang="en-US"/>
        </a:p>
      </dgm:t>
    </dgm:pt>
    <dgm:pt modelId="{3E59908B-D17E-41E1-B4B7-C6E005FEAB87}" type="pres">
      <dgm:prSet presAssocID="{0A871DA7-5EBA-4C69-9CCE-D4E7EDD2760B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B2DD14-E981-4EA7-AB64-00407490F43C}" type="pres">
      <dgm:prSet presAssocID="{0A871DA7-5EBA-4C69-9CCE-D4E7EDD2760B}" presName="invisiNode" presStyleLbl="node1" presStyleIdx="0" presStyleCnt="2"/>
      <dgm:spPr/>
    </dgm:pt>
    <dgm:pt modelId="{CC481055-10E8-4878-9D7C-DC00D414419A}" type="pres">
      <dgm:prSet presAssocID="{0A871DA7-5EBA-4C69-9CCE-D4E7EDD2760B}" presName="imagNode" presStyleLbl="fgImgPlace1" presStyleIdx="0" presStyleCnt="2"/>
      <dgm:spPr/>
    </dgm:pt>
    <dgm:pt modelId="{D0F9F942-2A5B-45D7-B265-8DC331B9720A}" type="pres">
      <dgm:prSet presAssocID="{2F5D8619-079E-4D4E-A28D-47FF01EA5FF5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CD20AB06-7E83-42C8-AC6E-31FB1A35A7F5}" type="pres">
      <dgm:prSet presAssocID="{157A6BAE-A8D8-48A0-A890-44E39E23C9AB}" presName="compNode" presStyleCnt="0"/>
      <dgm:spPr/>
    </dgm:pt>
    <dgm:pt modelId="{44CB8BC2-418D-4C98-9A51-B4F62389B73D}" type="pres">
      <dgm:prSet presAssocID="{157A6BAE-A8D8-48A0-A890-44E39E23C9AB}" presName="bkgdShape" presStyleLbl="node1" presStyleIdx="1" presStyleCnt="2" custLinFactNeighborX="13500" custLinFactNeighborY="45000"/>
      <dgm:spPr/>
      <dgm:t>
        <a:bodyPr/>
        <a:lstStyle/>
        <a:p>
          <a:endParaRPr lang="zh-TW" altLang="en-US"/>
        </a:p>
      </dgm:t>
    </dgm:pt>
    <dgm:pt modelId="{D34B3F51-189A-4CA7-89E4-2B03DB87C33B}" type="pres">
      <dgm:prSet presAssocID="{157A6BAE-A8D8-48A0-A890-44E39E23C9AB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374BEF-8960-4BA0-88C6-BF38AD1C771F}" type="pres">
      <dgm:prSet presAssocID="{157A6BAE-A8D8-48A0-A890-44E39E23C9AB}" presName="invisiNode" presStyleLbl="node1" presStyleIdx="1" presStyleCnt="2"/>
      <dgm:spPr/>
    </dgm:pt>
    <dgm:pt modelId="{B98D0FE4-497D-4206-AE1A-5FBE8F09D3EF}" type="pres">
      <dgm:prSet presAssocID="{157A6BAE-A8D8-48A0-A890-44E39E23C9AB}" presName="imagNode" presStyleLbl="fgImgPlace1" presStyleIdx="1" presStyleCnt="2"/>
      <dgm:spPr/>
    </dgm:pt>
  </dgm:ptLst>
  <dgm:cxnLst>
    <dgm:cxn modelId="{CB1F216A-A0AD-45C1-8EAB-9B45042C2922}" type="presOf" srcId="{2F5D8619-079E-4D4E-A28D-47FF01EA5FF5}" destId="{D0F9F942-2A5B-45D7-B265-8DC331B9720A}" srcOrd="0" destOrd="0" presId="urn:microsoft.com/office/officeart/2005/8/layout/hList7"/>
    <dgm:cxn modelId="{2B0BEBE1-340A-4428-997C-D31BF1AE6954}" type="presOf" srcId="{157A6BAE-A8D8-48A0-A890-44E39E23C9AB}" destId="{D34B3F51-189A-4CA7-89E4-2B03DB87C33B}" srcOrd="1" destOrd="0" presId="urn:microsoft.com/office/officeart/2005/8/layout/hList7"/>
    <dgm:cxn modelId="{D1289945-4A93-4F53-8C37-F47136A33D91}" type="presOf" srcId="{157A6BAE-A8D8-48A0-A890-44E39E23C9AB}" destId="{44CB8BC2-418D-4C98-9A51-B4F62389B73D}" srcOrd="0" destOrd="0" presId="urn:microsoft.com/office/officeart/2005/8/layout/hList7"/>
    <dgm:cxn modelId="{8A8B81B5-B55C-4F96-9BEC-047DA2E1FB14}" type="presOf" srcId="{0A871DA7-5EBA-4C69-9CCE-D4E7EDD2760B}" destId="{45EDF362-282A-4447-9DAA-21D518CD138A}" srcOrd="0" destOrd="0" presId="urn:microsoft.com/office/officeart/2005/8/layout/hList7"/>
    <dgm:cxn modelId="{F8199CCB-9795-4E5D-AE29-30E6B4B8B101}" srcId="{3CD3FB8F-38D8-42BC-8ED5-D6842861BDA2}" destId="{157A6BAE-A8D8-48A0-A890-44E39E23C9AB}" srcOrd="1" destOrd="0" parTransId="{A2045F50-4FF2-4F5D-B501-B166E555BF2F}" sibTransId="{FDE9D03A-1A2E-4EB2-A78D-C55127F46078}"/>
    <dgm:cxn modelId="{A18DF34F-0A73-4967-AF1C-C9B6BF7804F1}" type="presOf" srcId="{0A871DA7-5EBA-4C69-9CCE-D4E7EDD2760B}" destId="{3E59908B-D17E-41E1-B4B7-C6E005FEAB87}" srcOrd="1" destOrd="0" presId="urn:microsoft.com/office/officeart/2005/8/layout/hList7"/>
    <dgm:cxn modelId="{C916F33E-A0E3-464B-8238-4319DA92066D}" type="presOf" srcId="{3CD3FB8F-38D8-42BC-8ED5-D6842861BDA2}" destId="{5DA40E4D-06DE-4071-B471-998D62DF42B9}" srcOrd="0" destOrd="0" presId="urn:microsoft.com/office/officeart/2005/8/layout/hList7"/>
    <dgm:cxn modelId="{71F78EC5-D467-44BA-8C5D-C66CC3ECFCB3}" srcId="{3CD3FB8F-38D8-42BC-8ED5-D6842861BDA2}" destId="{0A871DA7-5EBA-4C69-9CCE-D4E7EDD2760B}" srcOrd="0" destOrd="0" parTransId="{412D40ED-FA15-4914-B35B-7A60B228025A}" sibTransId="{2F5D8619-079E-4D4E-A28D-47FF01EA5FF5}"/>
    <dgm:cxn modelId="{BBD4E29D-D803-4992-95EA-FA6B75314FB0}" type="presParOf" srcId="{5DA40E4D-06DE-4071-B471-998D62DF42B9}" destId="{97BD20E5-1CBC-4E35-9853-074F0C5AFE50}" srcOrd="0" destOrd="0" presId="urn:microsoft.com/office/officeart/2005/8/layout/hList7"/>
    <dgm:cxn modelId="{50225A3F-52FF-46F4-9541-5B8FEBE682F0}" type="presParOf" srcId="{5DA40E4D-06DE-4071-B471-998D62DF42B9}" destId="{98689D63-4548-45B1-B65D-010FC26D4BAC}" srcOrd="1" destOrd="0" presId="urn:microsoft.com/office/officeart/2005/8/layout/hList7"/>
    <dgm:cxn modelId="{87D024A1-F940-4C92-B42B-EE97E366AACA}" type="presParOf" srcId="{98689D63-4548-45B1-B65D-010FC26D4BAC}" destId="{3EBC8FDE-FA8A-4A9D-8099-11E0F6005D7B}" srcOrd="0" destOrd="0" presId="urn:microsoft.com/office/officeart/2005/8/layout/hList7"/>
    <dgm:cxn modelId="{C7E39277-8A23-49FE-843A-A9CC3C2BBC66}" type="presParOf" srcId="{3EBC8FDE-FA8A-4A9D-8099-11E0F6005D7B}" destId="{45EDF362-282A-4447-9DAA-21D518CD138A}" srcOrd="0" destOrd="0" presId="urn:microsoft.com/office/officeart/2005/8/layout/hList7"/>
    <dgm:cxn modelId="{D59BA8F0-E141-4D10-978C-FFDA9480A7CC}" type="presParOf" srcId="{3EBC8FDE-FA8A-4A9D-8099-11E0F6005D7B}" destId="{3E59908B-D17E-41E1-B4B7-C6E005FEAB87}" srcOrd="1" destOrd="0" presId="urn:microsoft.com/office/officeart/2005/8/layout/hList7"/>
    <dgm:cxn modelId="{BDF3CEEE-D199-433F-A627-AAD025BBFEC6}" type="presParOf" srcId="{3EBC8FDE-FA8A-4A9D-8099-11E0F6005D7B}" destId="{4BB2DD14-E981-4EA7-AB64-00407490F43C}" srcOrd="2" destOrd="0" presId="urn:microsoft.com/office/officeart/2005/8/layout/hList7"/>
    <dgm:cxn modelId="{DF28F88A-042E-4505-AA37-882522F5F372}" type="presParOf" srcId="{3EBC8FDE-FA8A-4A9D-8099-11E0F6005D7B}" destId="{CC481055-10E8-4878-9D7C-DC00D414419A}" srcOrd="3" destOrd="0" presId="urn:microsoft.com/office/officeart/2005/8/layout/hList7"/>
    <dgm:cxn modelId="{D1419149-2630-42FE-B0EB-0D4776E38889}" type="presParOf" srcId="{98689D63-4548-45B1-B65D-010FC26D4BAC}" destId="{D0F9F942-2A5B-45D7-B265-8DC331B9720A}" srcOrd="1" destOrd="0" presId="urn:microsoft.com/office/officeart/2005/8/layout/hList7"/>
    <dgm:cxn modelId="{4DD3A43B-7C16-4250-9375-899CB888C8E7}" type="presParOf" srcId="{98689D63-4548-45B1-B65D-010FC26D4BAC}" destId="{CD20AB06-7E83-42C8-AC6E-31FB1A35A7F5}" srcOrd="2" destOrd="0" presId="urn:microsoft.com/office/officeart/2005/8/layout/hList7"/>
    <dgm:cxn modelId="{F1722CF9-0C5D-4D29-9F62-5414F3FB57F0}" type="presParOf" srcId="{CD20AB06-7E83-42C8-AC6E-31FB1A35A7F5}" destId="{44CB8BC2-418D-4C98-9A51-B4F62389B73D}" srcOrd="0" destOrd="0" presId="urn:microsoft.com/office/officeart/2005/8/layout/hList7"/>
    <dgm:cxn modelId="{6879A659-EC55-4FA6-82DC-73E67908F482}" type="presParOf" srcId="{CD20AB06-7E83-42C8-AC6E-31FB1A35A7F5}" destId="{D34B3F51-189A-4CA7-89E4-2B03DB87C33B}" srcOrd="1" destOrd="0" presId="urn:microsoft.com/office/officeart/2005/8/layout/hList7"/>
    <dgm:cxn modelId="{D9B68A34-F61B-4A67-AD4C-0CBA5704E56C}" type="presParOf" srcId="{CD20AB06-7E83-42C8-AC6E-31FB1A35A7F5}" destId="{DA374BEF-8960-4BA0-88C6-BF38AD1C771F}" srcOrd="2" destOrd="0" presId="urn:microsoft.com/office/officeart/2005/8/layout/hList7"/>
    <dgm:cxn modelId="{B8CD3744-6819-43E8-AF0E-D0011576A17D}" type="presParOf" srcId="{CD20AB06-7E83-42C8-AC6E-31FB1A35A7F5}" destId="{B98D0FE4-497D-4206-AE1A-5FBE8F09D3E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161C8-1A38-402F-9565-A84724FA4984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0D8E53EC-C0EC-4555-95CC-86DD0E0A3FFE}">
      <dgm:prSet custT="1"/>
      <dgm:spPr/>
      <dgm:t>
        <a:bodyPr/>
        <a:lstStyle/>
        <a:p>
          <a:pPr rtl="0"/>
          <a:r>
            <a:rPr lang="zh-HK" sz="1200" b="0" i="0" u="none" dirty="0" smtClean="0"/>
            <a:t>喜歡與人互動</a:t>
          </a:r>
          <a:r>
            <a:rPr lang="zh-TW" sz="1200" b="0" i="0" u="none" dirty="0" smtClean="0"/>
            <a:t>、</a:t>
          </a:r>
          <a:r>
            <a:rPr lang="zh-HK" sz="1200" b="0" i="0" u="none" dirty="0" smtClean="0"/>
            <a:t>處理人的問題</a:t>
          </a:r>
          <a:r>
            <a:rPr lang="zh-TW" sz="1200" b="0" i="0" u="none" dirty="0" smtClean="0"/>
            <a:t>、</a:t>
          </a:r>
          <a:r>
            <a:rPr lang="zh-HK" sz="1200" b="0" i="0" u="none" dirty="0" smtClean="0"/>
            <a:t>喜歡</a:t>
          </a:r>
          <a:r>
            <a:rPr lang="zh-TW" sz="1200" b="0" i="0" u="none" dirty="0" smtClean="0"/>
            <a:t>關心別人</a:t>
          </a:r>
          <a:endParaRPr lang="zh-TW" sz="1200" b="0" i="0" u="none" dirty="0"/>
        </a:p>
      </dgm:t>
    </dgm:pt>
    <dgm:pt modelId="{255F5142-4437-4C29-8B71-EF7F0A509CE6}" type="parTrans" cxnId="{9012C93C-50A9-4412-B5AE-4BB8AF93E23F}">
      <dgm:prSet/>
      <dgm:spPr/>
      <dgm:t>
        <a:bodyPr/>
        <a:lstStyle/>
        <a:p>
          <a:endParaRPr lang="zh-TW" altLang="en-US"/>
        </a:p>
      </dgm:t>
    </dgm:pt>
    <dgm:pt modelId="{F34781AF-27AB-46F0-BD2C-9CCEE45D5BCF}" type="sibTrans" cxnId="{9012C93C-50A9-4412-B5AE-4BB8AF93E23F}">
      <dgm:prSet/>
      <dgm:spPr/>
      <dgm:t>
        <a:bodyPr/>
        <a:lstStyle/>
        <a:p>
          <a:endParaRPr lang="zh-TW" altLang="en-US"/>
        </a:p>
      </dgm:t>
    </dgm:pt>
    <dgm:pt modelId="{570584FF-812F-4378-857F-BE13E4014D81}">
      <dgm:prSet custT="1"/>
      <dgm:spPr/>
      <dgm:t>
        <a:bodyPr/>
        <a:lstStyle/>
        <a:p>
          <a:pPr rtl="0"/>
          <a:r>
            <a:rPr lang="zh-TW" altLang="en-US" sz="1600" b="0" i="0" u="none" dirty="0" smtClean="0"/>
            <a:t>技能強項</a:t>
          </a:r>
          <a:endParaRPr lang="zh-TW" altLang="en-US" sz="1600" b="0" i="0" u="none" dirty="0"/>
        </a:p>
      </dgm:t>
    </dgm:pt>
    <dgm:pt modelId="{93364F12-817F-4B73-AE82-884EDAFD98B4}" type="parTrans" cxnId="{238E1655-6EE3-4D81-9D7F-C2944A2943D5}">
      <dgm:prSet/>
      <dgm:spPr/>
      <dgm:t>
        <a:bodyPr/>
        <a:lstStyle/>
        <a:p>
          <a:endParaRPr lang="zh-TW" altLang="en-US"/>
        </a:p>
      </dgm:t>
    </dgm:pt>
    <dgm:pt modelId="{F240B157-FEC0-40FF-BC0C-C2657B04D098}" type="sibTrans" cxnId="{238E1655-6EE3-4D81-9D7F-C2944A2943D5}">
      <dgm:prSet/>
      <dgm:spPr/>
      <dgm:t>
        <a:bodyPr/>
        <a:lstStyle/>
        <a:p>
          <a:endParaRPr lang="zh-TW" altLang="en-US"/>
        </a:p>
      </dgm:t>
    </dgm:pt>
    <dgm:pt modelId="{6EB7D6CE-5CA7-45F4-A781-5D2556EF9F45}">
      <dgm:prSet custT="1"/>
      <dgm:spPr/>
      <dgm:t>
        <a:bodyPr/>
        <a:lstStyle/>
        <a:p>
          <a:pPr rtl="0"/>
          <a:r>
            <a:rPr lang="zh-HK" sz="1600" b="0" i="0" u="none" dirty="0" smtClean="0"/>
            <a:t>相關職業</a:t>
          </a:r>
          <a:endParaRPr lang="zh-TW" sz="1600" b="0" i="0" u="none" dirty="0"/>
        </a:p>
      </dgm:t>
    </dgm:pt>
    <dgm:pt modelId="{26662283-8937-4DFF-A67E-2CF38B4D5618}" type="parTrans" cxnId="{792F775F-EAB6-422A-A240-1D0A9D79672F}">
      <dgm:prSet/>
      <dgm:spPr/>
      <dgm:t>
        <a:bodyPr/>
        <a:lstStyle/>
        <a:p>
          <a:endParaRPr lang="zh-TW" altLang="en-US"/>
        </a:p>
      </dgm:t>
    </dgm:pt>
    <dgm:pt modelId="{BC2F401F-36DC-4451-8830-3216AEA07612}" type="sibTrans" cxnId="{792F775F-EAB6-422A-A240-1D0A9D79672F}">
      <dgm:prSet/>
      <dgm:spPr/>
      <dgm:t>
        <a:bodyPr/>
        <a:lstStyle/>
        <a:p>
          <a:endParaRPr lang="zh-TW" altLang="en-US"/>
        </a:p>
      </dgm:t>
    </dgm:pt>
    <dgm:pt modelId="{0DC12D87-F280-4DBC-AF84-B256BBADB426}">
      <dgm:prSet custT="1"/>
      <dgm:spPr/>
      <dgm:t>
        <a:bodyPr/>
        <a:lstStyle/>
        <a:p>
          <a:pPr rtl="0"/>
          <a:r>
            <a:rPr lang="zh-TW" sz="1200" b="0" i="0" u="none" dirty="0" smtClean="0"/>
            <a:t>接待員</a:t>
          </a:r>
          <a:r>
            <a:rPr lang="zh-HK" sz="1200" b="0" i="0" u="none" dirty="0" smtClean="0"/>
            <a:t>、護理人員、教師、輔導人員</a:t>
          </a:r>
          <a:endParaRPr lang="zh-TW" sz="1200" b="0" i="0" u="none" dirty="0"/>
        </a:p>
      </dgm:t>
    </dgm:pt>
    <dgm:pt modelId="{FEDDA015-DA2C-4482-8AA6-7B73D13AB863}" type="parTrans" cxnId="{280B5F18-870D-49BE-BC49-5B4E740EC8F1}">
      <dgm:prSet/>
      <dgm:spPr/>
      <dgm:t>
        <a:bodyPr/>
        <a:lstStyle/>
        <a:p>
          <a:endParaRPr lang="zh-TW" altLang="en-US"/>
        </a:p>
      </dgm:t>
    </dgm:pt>
    <dgm:pt modelId="{2A14D265-9437-42E5-9550-A88432322C77}" type="sibTrans" cxnId="{280B5F18-870D-49BE-BC49-5B4E740EC8F1}">
      <dgm:prSet/>
      <dgm:spPr/>
      <dgm:t>
        <a:bodyPr/>
        <a:lstStyle/>
        <a:p>
          <a:endParaRPr lang="zh-TW" altLang="en-US"/>
        </a:p>
      </dgm:t>
    </dgm:pt>
    <dgm:pt modelId="{BC7605FC-4C49-4629-984B-DB2A03DE4599}">
      <dgm:prSet custT="1"/>
      <dgm:spPr/>
      <dgm:t>
        <a:bodyPr/>
        <a:lstStyle/>
        <a:p>
          <a:pPr rtl="0"/>
          <a:r>
            <a:rPr lang="zh-TW" sz="1200" b="0" i="0" u="none" dirty="0" smtClean="0"/>
            <a:t>開朗友善</a:t>
          </a:r>
          <a:r>
            <a:rPr lang="zh-HK" sz="1200" b="0" i="0" u="none" dirty="0" smtClean="0"/>
            <a:t>、</a:t>
          </a:r>
          <a:r>
            <a:rPr lang="zh-TW" sz="1200" b="0" i="0" u="none" dirty="0" smtClean="0"/>
            <a:t>有耐性</a:t>
          </a:r>
          <a:r>
            <a:rPr lang="zh-HK" sz="1200" b="0" i="0" u="none" dirty="0" smtClean="0"/>
            <a:t>、</a:t>
          </a:r>
          <a:r>
            <a:rPr lang="zh-TW" sz="1200" b="0" i="0" u="none" dirty="0" smtClean="0"/>
            <a:t>富同情心並樂於助人</a:t>
          </a:r>
          <a:endParaRPr lang="zh-TW" sz="1200" b="0" i="0" u="none" dirty="0"/>
        </a:p>
      </dgm:t>
    </dgm:pt>
    <dgm:pt modelId="{77C5E039-A209-483A-AA07-38B812F2307F}" type="parTrans" cxnId="{EF165946-0B42-4CA0-A8F5-2081021DF465}">
      <dgm:prSet/>
      <dgm:spPr/>
      <dgm:t>
        <a:bodyPr/>
        <a:lstStyle/>
        <a:p>
          <a:endParaRPr lang="zh-TW" altLang="en-US"/>
        </a:p>
      </dgm:t>
    </dgm:pt>
    <dgm:pt modelId="{DA58B797-2921-4296-82EE-6CA32D8F5B5B}" type="sibTrans" cxnId="{EF165946-0B42-4CA0-A8F5-2081021DF465}">
      <dgm:prSet/>
      <dgm:spPr/>
      <dgm:t>
        <a:bodyPr/>
        <a:lstStyle/>
        <a:p>
          <a:endParaRPr lang="zh-TW" altLang="en-US"/>
        </a:p>
      </dgm:t>
    </dgm:pt>
    <dgm:pt modelId="{BF00F75D-0DE3-4F33-BCAE-E01D32503D14}">
      <dgm:prSet custT="1"/>
      <dgm:spPr/>
      <dgm:t>
        <a:bodyPr/>
        <a:lstStyle/>
        <a:p>
          <a:pPr rtl="0"/>
          <a:r>
            <a:rPr lang="zh-TW" sz="1200" b="0" i="0" u="none" smtClean="0"/>
            <a:t>有教導能力</a:t>
          </a:r>
          <a:r>
            <a:rPr lang="zh-HK" sz="1200" b="0" i="0" u="none" smtClean="0"/>
            <a:t>、</a:t>
          </a:r>
          <a:r>
            <a:rPr lang="zh-TW" sz="1200" b="0" i="0" u="none" smtClean="0"/>
            <a:t>容易與別人合作、懂得關心及體諒別人</a:t>
          </a:r>
          <a:endParaRPr lang="zh-TW" sz="1200" b="0" i="0" u="none" dirty="0"/>
        </a:p>
      </dgm:t>
    </dgm:pt>
    <dgm:pt modelId="{F91A5413-56C1-4D14-9A2A-ACCE90CC0E81}" type="parTrans" cxnId="{155586EF-4646-4352-8520-1C347C0D0B8E}">
      <dgm:prSet/>
      <dgm:spPr/>
      <dgm:t>
        <a:bodyPr/>
        <a:lstStyle/>
        <a:p>
          <a:endParaRPr lang="zh-TW" altLang="en-US"/>
        </a:p>
      </dgm:t>
    </dgm:pt>
    <dgm:pt modelId="{449EC877-13C6-49E3-99D8-01340488AD13}" type="sibTrans" cxnId="{155586EF-4646-4352-8520-1C347C0D0B8E}">
      <dgm:prSet/>
      <dgm:spPr/>
      <dgm:t>
        <a:bodyPr/>
        <a:lstStyle/>
        <a:p>
          <a:endParaRPr lang="zh-TW" altLang="en-US"/>
        </a:p>
      </dgm:t>
    </dgm:pt>
    <dgm:pt modelId="{D8246D02-F1D1-457B-9256-0AC53F15EF42}">
      <dgm:prSet custT="1"/>
      <dgm:spPr/>
      <dgm:t>
        <a:bodyPr/>
        <a:lstStyle/>
        <a:p>
          <a:pPr rtl="0"/>
          <a:r>
            <a:rPr lang="zh-HK" sz="1600" b="0" i="0" u="none" dirty="0" smtClean="0"/>
            <a:t>個人特質</a:t>
          </a:r>
          <a:endParaRPr lang="zh-TW" sz="1600" b="0" i="0" u="none" dirty="0"/>
        </a:p>
      </dgm:t>
    </dgm:pt>
    <dgm:pt modelId="{FB65C695-BCFF-4690-99E5-26C78B9ACBDA}" type="sibTrans" cxnId="{B152188B-A2B0-4CB4-A24A-812CBDFAB35C}">
      <dgm:prSet/>
      <dgm:spPr/>
      <dgm:t>
        <a:bodyPr/>
        <a:lstStyle/>
        <a:p>
          <a:endParaRPr lang="zh-TW" altLang="en-US"/>
        </a:p>
      </dgm:t>
    </dgm:pt>
    <dgm:pt modelId="{53FD3940-B258-4F1F-8533-98E04C603144}" type="parTrans" cxnId="{B152188B-A2B0-4CB4-A24A-812CBDFAB35C}">
      <dgm:prSet/>
      <dgm:spPr/>
      <dgm:t>
        <a:bodyPr/>
        <a:lstStyle/>
        <a:p>
          <a:endParaRPr lang="zh-TW" altLang="en-US"/>
        </a:p>
      </dgm:t>
    </dgm:pt>
    <dgm:pt modelId="{2147B74A-5E1A-4C0F-A043-9ED3599A6B07}">
      <dgm:prSet phldrT="[文字]" custT="1"/>
      <dgm:spPr/>
      <dgm:t>
        <a:bodyPr/>
        <a:lstStyle/>
        <a:p>
          <a:pPr rtl="0"/>
          <a:r>
            <a:rPr lang="zh-HK" sz="1600" b="0" i="0" u="none" dirty="0" smtClean="0"/>
            <a:t>喜好</a:t>
          </a:r>
          <a:endParaRPr lang="zh-TW" altLang="en-US" sz="1600" dirty="0"/>
        </a:p>
      </dgm:t>
    </dgm:pt>
    <dgm:pt modelId="{872DB451-E696-4DEE-88FE-EB2376F116F3}" type="sibTrans" cxnId="{CC3A2E15-AB57-46EF-B2E8-4A08EF325698}">
      <dgm:prSet/>
      <dgm:spPr/>
      <dgm:t>
        <a:bodyPr/>
        <a:lstStyle/>
        <a:p>
          <a:endParaRPr lang="zh-TW" altLang="en-US"/>
        </a:p>
      </dgm:t>
    </dgm:pt>
    <dgm:pt modelId="{FC3C64F2-B767-4292-9C3C-62F752F62EB9}" type="parTrans" cxnId="{CC3A2E15-AB57-46EF-B2E8-4A08EF325698}">
      <dgm:prSet/>
      <dgm:spPr/>
      <dgm:t>
        <a:bodyPr/>
        <a:lstStyle/>
        <a:p>
          <a:endParaRPr lang="zh-TW" altLang="en-US"/>
        </a:p>
      </dgm:t>
    </dgm:pt>
    <dgm:pt modelId="{D6516212-CABB-497B-AE5C-2940870DBF19}" type="pres">
      <dgm:prSet presAssocID="{B87161C8-1A38-402F-9565-A84724FA49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ECA9B12-F3E1-4B57-B258-DFDEA84404F5}" type="pres">
      <dgm:prSet presAssocID="{2147B74A-5E1A-4C0F-A043-9ED3599A6B0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826AD6-3111-41E6-A953-E45932ABDA4D}" type="pres">
      <dgm:prSet presAssocID="{2147B74A-5E1A-4C0F-A043-9ED3599A6B0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C5E127-8261-4D13-9F61-0D084EFD3647}" type="pres">
      <dgm:prSet presAssocID="{D8246D02-F1D1-457B-9256-0AC53F15EF4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EE9BDB-262F-46B7-BA6B-E449EAD4C7DE}" type="pres">
      <dgm:prSet presAssocID="{D8246D02-F1D1-457B-9256-0AC53F15EF4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3F5F16-2E9E-4643-86CC-941BDD2C929B}" type="pres">
      <dgm:prSet presAssocID="{570584FF-812F-4378-857F-BE13E4014D8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6EAA35-4C2F-4E9B-BBD0-E96B59CB2A3F}" type="pres">
      <dgm:prSet presAssocID="{570584FF-812F-4378-857F-BE13E4014D81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5A952F-03A2-458C-9AEB-5225BD7B3F97}" type="pres">
      <dgm:prSet presAssocID="{6EB7D6CE-5CA7-45F4-A781-5D2556EF9F4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1F38FA-F289-4D11-A2FD-AF1209059DF0}" type="pres">
      <dgm:prSet presAssocID="{6EB7D6CE-5CA7-45F4-A781-5D2556EF9F45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E2FFB1-3D5F-4271-BC6A-372C9647D1FA}" type="presOf" srcId="{BF00F75D-0DE3-4F33-BCAE-E01D32503D14}" destId="{A96EAA35-4C2F-4E9B-BBD0-E96B59CB2A3F}" srcOrd="0" destOrd="0" presId="urn:microsoft.com/office/officeart/2005/8/layout/vList2"/>
    <dgm:cxn modelId="{EF165946-0B42-4CA0-A8F5-2081021DF465}" srcId="{D8246D02-F1D1-457B-9256-0AC53F15EF42}" destId="{BC7605FC-4C49-4629-984B-DB2A03DE4599}" srcOrd="0" destOrd="0" parTransId="{77C5E039-A209-483A-AA07-38B812F2307F}" sibTransId="{DA58B797-2921-4296-82EE-6CA32D8F5B5B}"/>
    <dgm:cxn modelId="{F5ED2D78-4C07-48E9-ADD5-0DCA3D3EB220}" type="presOf" srcId="{B87161C8-1A38-402F-9565-A84724FA4984}" destId="{D6516212-CABB-497B-AE5C-2940870DBF19}" srcOrd="0" destOrd="0" presId="urn:microsoft.com/office/officeart/2005/8/layout/vList2"/>
    <dgm:cxn modelId="{68887233-9752-47B4-9948-0FC668EBEAAD}" type="presOf" srcId="{BC7605FC-4C49-4629-984B-DB2A03DE4599}" destId="{4FEE9BDB-262F-46B7-BA6B-E449EAD4C7DE}" srcOrd="0" destOrd="0" presId="urn:microsoft.com/office/officeart/2005/8/layout/vList2"/>
    <dgm:cxn modelId="{26F76B3C-5DFB-4DE2-9BF1-FB687E2024C8}" type="presOf" srcId="{0D8E53EC-C0EC-4555-95CC-86DD0E0A3FFE}" destId="{17826AD6-3111-41E6-A953-E45932ABDA4D}" srcOrd="0" destOrd="0" presId="urn:microsoft.com/office/officeart/2005/8/layout/vList2"/>
    <dgm:cxn modelId="{155586EF-4646-4352-8520-1C347C0D0B8E}" srcId="{570584FF-812F-4378-857F-BE13E4014D81}" destId="{BF00F75D-0DE3-4F33-BCAE-E01D32503D14}" srcOrd="0" destOrd="0" parTransId="{F91A5413-56C1-4D14-9A2A-ACCE90CC0E81}" sibTransId="{449EC877-13C6-49E3-99D8-01340488AD13}"/>
    <dgm:cxn modelId="{792F775F-EAB6-422A-A240-1D0A9D79672F}" srcId="{B87161C8-1A38-402F-9565-A84724FA4984}" destId="{6EB7D6CE-5CA7-45F4-A781-5D2556EF9F45}" srcOrd="3" destOrd="0" parTransId="{26662283-8937-4DFF-A67E-2CF38B4D5618}" sibTransId="{BC2F401F-36DC-4451-8830-3216AEA07612}"/>
    <dgm:cxn modelId="{46DD6DDB-7972-4E6A-A52C-80B8587F6FC8}" type="presOf" srcId="{570584FF-812F-4378-857F-BE13E4014D81}" destId="{093F5F16-2E9E-4643-86CC-941BDD2C929B}" srcOrd="0" destOrd="0" presId="urn:microsoft.com/office/officeart/2005/8/layout/vList2"/>
    <dgm:cxn modelId="{64A8B225-365B-481C-AD2C-8F5859D81B7A}" type="presOf" srcId="{D8246D02-F1D1-457B-9256-0AC53F15EF42}" destId="{AEC5E127-8261-4D13-9F61-0D084EFD3647}" srcOrd="0" destOrd="0" presId="urn:microsoft.com/office/officeart/2005/8/layout/vList2"/>
    <dgm:cxn modelId="{238E1655-6EE3-4D81-9D7F-C2944A2943D5}" srcId="{B87161C8-1A38-402F-9565-A84724FA4984}" destId="{570584FF-812F-4378-857F-BE13E4014D81}" srcOrd="2" destOrd="0" parTransId="{93364F12-817F-4B73-AE82-884EDAFD98B4}" sibTransId="{F240B157-FEC0-40FF-BC0C-C2657B04D098}"/>
    <dgm:cxn modelId="{BC74738B-57CD-4E27-A5A4-67359128FEFB}" type="presOf" srcId="{6EB7D6CE-5CA7-45F4-A781-5D2556EF9F45}" destId="{B55A952F-03A2-458C-9AEB-5225BD7B3F97}" srcOrd="0" destOrd="0" presId="urn:microsoft.com/office/officeart/2005/8/layout/vList2"/>
    <dgm:cxn modelId="{280B5F18-870D-49BE-BC49-5B4E740EC8F1}" srcId="{6EB7D6CE-5CA7-45F4-A781-5D2556EF9F45}" destId="{0DC12D87-F280-4DBC-AF84-B256BBADB426}" srcOrd="0" destOrd="0" parTransId="{FEDDA015-DA2C-4482-8AA6-7B73D13AB863}" sibTransId="{2A14D265-9437-42E5-9550-A88432322C77}"/>
    <dgm:cxn modelId="{CC3A2E15-AB57-46EF-B2E8-4A08EF325698}" srcId="{B87161C8-1A38-402F-9565-A84724FA4984}" destId="{2147B74A-5E1A-4C0F-A043-9ED3599A6B07}" srcOrd="0" destOrd="0" parTransId="{FC3C64F2-B767-4292-9C3C-62F752F62EB9}" sibTransId="{872DB451-E696-4DEE-88FE-EB2376F116F3}"/>
    <dgm:cxn modelId="{B152188B-A2B0-4CB4-A24A-812CBDFAB35C}" srcId="{B87161C8-1A38-402F-9565-A84724FA4984}" destId="{D8246D02-F1D1-457B-9256-0AC53F15EF42}" srcOrd="1" destOrd="0" parTransId="{53FD3940-B258-4F1F-8533-98E04C603144}" sibTransId="{FB65C695-BCFF-4690-99E5-26C78B9ACBDA}"/>
    <dgm:cxn modelId="{60B43413-40F7-4460-9194-83680ABE45B0}" type="presOf" srcId="{0DC12D87-F280-4DBC-AF84-B256BBADB426}" destId="{971F38FA-F289-4D11-A2FD-AF1209059DF0}" srcOrd="0" destOrd="0" presId="urn:microsoft.com/office/officeart/2005/8/layout/vList2"/>
    <dgm:cxn modelId="{9012C93C-50A9-4412-B5AE-4BB8AF93E23F}" srcId="{2147B74A-5E1A-4C0F-A043-9ED3599A6B07}" destId="{0D8E53EC-C0EC-4555-95CC-86DD0E0A3FFE}" srcOrd="0" destOrd="0" parTransId="{255F5142-4437-4C29-8B71-EF7F0A509CE6}" sibTransId="{F34781AF-27AB-46F0-BD2C-9CCEE45D5BCF}"/>
    <dgm:cxn modelId="{B02138B6-1239-42BF-809F-0C9D5AE34D5A}" type="presOf" srcId="{2147B74A-5E1A-4C0F-A043-9ED3599A6B07}" destId="{1ECA9B12-F3E1-4B57-B258-DFDEA84404F5}" srcOrd="0" destOrd="0" presId="urn:microsoft.com/office/officeart/2005/8/layout/vList2"/>
    <dgm:cxn modelId="{319D4767-2448-48B7-B2C3-45289B98CFC2}" type="presParOf" srcId="{D6516212-CABB-497B-AE5C-2940870DBF19}" destId="{1ECA9B12-F3E1-4B57-B258-DFDEA84404F5}" srcOrd="0" destOrd="0" presId="urn:microsoft.com/office/officeart/2005/8/layout/vList2"/>
    <dgm:cxn modelId="{8EB62851-4D9C-4B16-B9D7-7336B5831D34}" type="presParOf" srcId="{D6516212-CABB-497B-AE5C-2940870DBF19}" destId="{17826AD6-3111-41E6-A953-E45932ABDA4D}" srcOrd="1" destOrd="0" presId="urn:microsoft.com/office/officeart/2005/8/layout/vList2"/>
    <dgm:cxn modelId="{94C45F99-C981-4F10-89B8-F22654A193C4}" type="presParOf" srcId="{D6516212-CABB-497B-AE5C-2940870DBF19}" destId="{AEC5E127-8261-4D13-9F61-0D084EFD3647}" srcOrd="2" destOrd="0" presId="urn:microsoft.com/office/officeart/2005/8/layout/vList2"/>
    <dgm:cxn modelId="{07F631E6-FEE2-495D-A197-9F8DFDF92C95}" type="presParOf" srcId="{D6516212-CABB-497B-AE5C-2940870DBF19}" destId="{4FEE9BDB-262F-46B7-BA6B-E449EAD4C7DE}" srcOrd="3" destOrd="0" presId="urn:microsoft.com/office/officeart/2005/8/layout/vList2"/>
    <dgm:cxn modelId="{079FE790-E27E-4892-8D7F-A89DFCEF7E79}" type="presParOf" srcId="{D6516212-CABB-497B-AE5C-2940870DBF19}" destId="{093F5F16-2E9E-4643-86CC-941BDD2C929B}" srcOrd="4" destOrd="0" presId="urn:microsoft.com/office/officeart/2005/8/layout/vList2"/>
    <dgm:cxn modelId="{F5FC4A64-FEC3-42AD-AAD6-317CD214548C}" type="presParOf" srcId="{D6516212-CABB-497B-AE5C-2940870DBF19}" destId="{A96EAA35-4C2F-4E9B-BBD0-E96B59CB2A3F}" srcOrd="5" destOrd="0" presId="urn:microsoft.com/office/officeart/2005/8/layout/vList2"/>
    <dgm:cxn modelId="{5CD217A3-16EC-40AA-A74E-EFA6812F5A2D}" type="presParOf" srcId="{D6516212-CABB-497B-AE5C-2940870DBF19}" destId="{B55A952F-03A2-458C-9AEB-5225BD7B3F97}" srcOrd="6" destOrd="0" presId="urn:microsoft.com/office/officeart/2005/8/layout/vList2"/>
    <dgm:cxn modelId="{BCE963A2-EA8D-4C5A-9930-AE92DE669B50}" type="presParOf" srcId="{D6516212-CABB-497B-AE5C-2940870DBF19}" destId="{971F38FA-F289-4D11-A2FD-AF1209059DF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C7AA3E-02E9-450E-8D92-C6A9CE7C6CEB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TW" altLang="en-US"/>
        </a:p>
      </dgm:t>
    </dgm:pt>
    <dgm:pt modelId="{5D4103CC-BDC1-4F30-8C5B-449D1EA3238F}">
      <dgm:prSet phldrT="[文字]"/>
      <dgm:spPr/>
      <dgm:t>
        <a:bodyPr/>
        <a:lstStyle/>
        <a:p>
          <a:pPr rtl="0"/>
          <a:r>
            <a:rPr lang="zh-HK" b="0" i="0" u="none" dirty="0" smtClean="0"/>
            <a:t>喜好</a:t>
          </a:r>
          <a:endParaRPr lang="zh-TW" altLang="en-US" dirty="0"/>
        </a:p>
      </dgm:t>
    </dgm:pt>
    <dgm:pt modelId="{65904DA3-9BD2-4649-BB11-820A8B4E2269}" type="parTrans" cxnId="{277BA504-2BA0-42E3-BEED-BFFCBDC5D6B0}">
      <dgm:prSet/>
      <dgm:spPr/>
      <dgm:t>
        <a:bodyPr/>
        <a:lstStyle/>
        <a:p>
          <a:endParaRPr lang="zh-TW" altLang="en-US"/>
        </a:p>
      </dgm:t>
    </dgm:pt>
    <dgm:pt modelId="{049570B6-B25D-4F33-8D83-CBE5A9DF2172}" type="sibTrans" cxnId="{277BA504-2BA0-42E3-BEED-BFFCBDC5D6B0}">
      <dgm:prSet/>
      <dgm:spPr/>
      <dgm:t>
        <a:bodyPr/>
        <a:lstStyle/>
        <a:p>
          <a:endParaRPr lang="zh-TW" altLang="en-US"/>
        </a:p>
      </dgm:t>
    </dgm:pt>
    <dgm:pt modelId="{0873F179-300B-43DA-927C-671B1E3F8415}">
      <dgm:prSet/>
      <dgm:spPr/>
      <dgm:t>
        <a:bodyPr/>
        <a:lstStyle/>
        <a:p>
          <a:pPr rtl="0"/>
          <a:r>
            <a:rPr lang="zh-HK" b="0" i="0" u="none" dirty="0" smtClean="0"/>
            <a:t>個人特質</a:t>
          </a:r>
          <a:endParaRPr lang="zh-TW" b="0" i="0" u="none" dirty="0"/>
        </a:p>
      </dgm:t>
    </dgm:pt>
    <dgm:pt modelId="{CBE25C47-4697-4918-ABC7-49B6BC1BF543}" type="parTrans" cxnId="{EB6CCB96-0826-48E6-B6CA-42184E7591B2}">
      <dgm:prSet/>
      <dgm:spPr/>
      <dgm:t>
        <a:bodyPr/>
        <a:lstStyle/>
        <a:p>
          <a:endParaRPr lang="zh-TW" altLang="en-US"/>
        </a:p>
      </dgm:t>
    </dgm:pt>
    <dgm:pt modelId="{22CB2320-122F-48E9-9E44-0292F2980DF5}" type="sibTrans" cxnId="{EB6CCB96-0826-48E6-B6CA-42184E7591B2}">
      <dgm:prSet/>
      <dgm:spPr/>
      <dgm:t>
        <a:bodyPr/>
        <a:lstStyle/>
        <a:p>
          <a:endParaRPr lang="zh-TW" altLang="en-US"/>
        </a:p>
      </dgm:t>
    </dgm:pt>
    <dgm:pt modelId="{EB68CFA8-AB33-45B6-8FE2-5C913886A17E}">
      <dgm:prSet/>
      <dgm:spPr/>
      <dgm:t>
        <a:bodyPr/>
        <a:lstStyle/>
        <a:p>
          <a:pPr rtl="0"/>
          <a:r>
            <a:rPr lang="zh-TW" b="0" i="0" u="none" dirty="0" smtClean="0"/>
            <a:t>技能強項</a:t>
          </a:r>
          <a:endParaRPr lang="zh-TW" b="0" i="0" u="none" dirty="0"/>
        </a:p>
      </dgm:t>
    </dgm:pt>
    <dgm:pt modelId="{09E195C3-8286-4332-B61B-FD1D7151E56F}" type="parTrans" cxnId="{64E4309D-BDE2-468C-9147-80A0A14385C6}">
      <dgm:prSet/>
      <dgm:spPr/>
      <dgm:t>
        <a:bodyPr/>
        <a:lstStyle/>
        <a:p>
          <a:endParaRPr lang="zh-TW" altLang="en-US"/>
        </a:p>
      </dgm:t>
    </dgm:pt>
    <dgm:pt modelId="{ED5216E1-173A-4931-823E-1158F7493CAE}" type="sibTrans" cxnId="{64E4309D-BDE2-468C-9147-80A0A14385C6}">
      <dgm:prSet/>
      <dgm:spPr/>
      <dgm:t>
        <a:bodyPr/>
        <a:lstStyle/>
        <a:p>
          <a:endParaRPr lang="zh-TW" altLang="en-US"/>
        </a:p>
      </dgm:t>
    </dgm:pt>
    <dgm:pt modelId="{0276A7CA-1F57-4F77-8522-26DD866858F0}">
      <dgm:prSet/>
      <dgm:spPr/>
      <dgm:t>
        <a:bodyPr/>
        <a:lstStyle/>
        <a:p>
          <a:pPr rtl="0"/>
          <a:r>
            <a:rPr lang="zh-HK" b="0" i="0" u="none" smtClean="0"/>
            <a:t>相關職業</a:t>
          </a:r>
          <a:endParaRPr lang="zh-TW" b="0" i="0" u="none"/>
        </a:p>
      </dgm:t>
    </dgm:pt>
    <dgm:pt modelId="{DE8371C3-AF68-4CFE-B69A-3CF1B4CA6972}" type="parTrans" cxnId="{F9B3169D-E12E-40D6-BD4F-6702F8D4CA60}">
      <dgm:prSet/>
      <dgm:spPr/>
      <dgm:t>
        <a:bodyPr/>
        <a:lstStyle/>
        <a:p>
          <a:endParaRPr lang="zh-TW" altLang="en-US"/>
        </a:p>
      </dgm:t>
    </dgm:pt>
    <dgm:pt modelId="{A8FA2E3A-357A-4BC3-986E-07AC57F7DC99}" type="sibTrans" cxnId="{F9B3169D-E12E-40D6-BD4F-6702F8D4CA60}">
      <dgm:prSet/>
      <dgm:spPr/>
      <dgm:t>
        <a:bodyPr/>
        <a:lstStyle/>
        <a:p>
          <a:endParaRPr lang="zh-TW" altLang="en-US"/>
        </a:p>
      </dgm:t>
    </dgm:pt>
    <dgm:pt modelId="{553784DD-D55E-4F30-9C93-72C3602073E9}">
      <dgm:prSet/>
      <dgm:spPr/>
      <dgm:t>
        <a:bodyPr/>
        <a:lstStyle/>
        <a:p>
          <a:pPr rtl="0"/>
          <a:r>
            <a:rPr lang="zh-TW" b="0" i="0" u="none" dirty="0" smtClean="0"/>
            <a:t>公共關係、酒店經理、地產或保險代理、領隊及導遊、法官及律師、創業家</a:t>
          </a:r>
          <a:endParaRPr lang="zh-TW" b="0" i="0" u="none" dirty="0"/>
        </a:p>
      </dgm:t>
    </dgm:pt>
    <dgm:pt modelId="{3673C1B7-CC24-4A3E-AB02-A0554E7FEB06}" type="parTrans" cxnId="{AE0E492A-796C-4DFE-8EFB-D659C998CE0E}">
      <dgm:prSet/>
      <dgm:spPr/>
      <dgm:t>
        <a:bodyPr/>
        <a:lstStyle/>
        <a:p>
          <a:endParaRPr lang="zh-TW" altLang="en-US"/>
        </a:p>
      </dgm:t>
    </dgm:pt>
    <dgm:pt modelId="{7C73BDBB-262B-4FF3-86C8-D20801858AFA}" type="sibTrans" cxnId="{AE0E492A-796C-4DFE-8EFB-D659C998CE0E}">
      <dgm:prSet/>
      <dgm:spPr/>
      <dgm:t>
        <a:bodyPr/>
        <a:lstStyle/>
        <a:p>
          <a:endParaRPr lang="zh-TW" altLang="en-US"/>
        </a:p>
      </dgm:t>
    </dgm:pt>
    <dgm:pt modelId="{C5C84A80-38A5-48A2-A773-85582532465D}">
      <dgm:prSet/>
      <dgm:spPr/>
      <dgm:t>
        <a:bodyPr/>
        <a:lstStyle/>
        <a:p>
          <a:pPr rtl="0"/>
          <a:r>
            <a:rPr lang="zh-TW" b="0" i="0" u="none" dirty="0" smtClean="0"/>
            <a:t>喜歡與人互動、處理資料</a:t>
          </a:r>
          <a:r>
            <a:rPr lang="zh-TW" altLang="en-US" b="0" i="0" u="none" dirty="0" smtClean="0"/>
            <a:t>、</a:t>
          </a:r>
          <a:r>
            <a:rPr lang="zh-TW" b="0" i="0" u="none" dirty="0" smtClean="0"/>
            <a:t>喜歡領導和說服別人</a:t>
          </a:r>
          <a:endParaRPr lang="zh-TW" altLang="en-US" dirty="0"/>
        </a:p>
      </dgm:t>
    </dgm:pt>
    <dgm:pt modelId="{54BAA526-1AE1-4D07-B639-F36B9DF2DC3E}" type="parTrans" cxnId="{7C600328-602B-4FFA-940B-5362D6435DD5}">
      <dgm:prSet/>
      <dgm:spPr/>
      <dgm:t>
        <a:bodyPr/>
        <a:lstStyle/>
        <a:p>
          <a:endParaRPr lang="zh-TW" altLang="en-US"/>
        </a:p>
      </dgm:t>
    </dgm:pt>
    <dgm:pt modelId="{AB8F9BDC-0A3C-4F18-9AD4-EF1A6AC35BF5}" type="sibTrans" cxnId="{7C600328-602B-4FFA-940B-5362D6435DD5}">
      <dgm:prSet/>
      <dgm:spPr/>
      <dgm:t>
        <a:bodyPr/>
        <a:lstStyle/>
        <a:p>
          <a:endParaRPr lang="zh-TW" altLang="en-US"/>
        </a:p>
      </dgm:t>
    </dgm:pt>
    <dgm:pt modelId="{EA6E6518-4F52-4CBC-8DB7-BD18508C5F44}">
      <dgm:prSet/>
      <dgm:spPr/>
      <dgm:t>
        <a:bodyPr/>
        <a:lstStyle/>
        <a:p>
          <a:pPr rtl="0"/>
          <a:r>
            <a:rPr lang="zh-TW" b="0" i="0" u="none" dirty="0" smtClean="0"/>
            <a:t>為人樂觀外向、愛冒險、活躍於社交圈子、充滿鬥志及自信</a:t>
          </a:r>
          <a:endParaRPr lang="zh-TW" b="0" i="0" u="none" dirty="0"/>
        </a:p>
      </dgm:t>
    </dgm:pt>
    <dgm:pt modelId="{88534CB3-E887-416B-9D5B-4B419D0EE4FF}" type="parTrans" cxnId="{4D3F9642-4F3B-4D15-B674-27FBB95DEE9F}">
      <dgm:prSet/>
      <dgm:spPr/>
      <dgm:t>
        <a:bodyPr/>
        <a:lstStyle/>
        <a:p>
          <a:endParaRPr lang="zh-TW" altLang="en-US"/>
        </a:p>
      </dgm:t>
    </dgm:pt>
    <dgm:pt modelId="{509FFB21-5156-469F-9B6B-6D0B85D5EE28}" type="sibTrans" cxnId="{4D3F9642-4F3B-4D15-B674-27FBB95DEE9F}">
      <dgm:prSet/>
      <dgm:spPr/>
      <dgm:t>
        <a:bodyPr/>
        <a:lstStyle/>
        <a:p>
          <a:endParaRPr lang="zh-TW" altLang="en-US"/>
        </a:p>
      </dgm:t>
    </dgm:pt>
    <dgm:pt modelId="{60C1C0B3-627B-43B3-8393-93CA4C41923C}">
      <dgm:prSet/>
      <dgm:spPr/>
      <dgm:t>
        <a:bodyPr/>
        <a:lstStyle/>
        <a:p>
          <a:pPr rtl="0"/>
          <a:r>
            <a:rPr lang="zh-TW" b="0" i="0" u="none" dirty="0" smtClean="0"/>
            <a:t>領導、管理及組織、消售及遊說能力</a:t>
          </a:r>
          <a:endParaRPr lang="zh-TW" b="0" i="0" u="none" dirty="0"/>
        </a:p>
      </dgm:t>
    </dgm:pt>
    <dgm:pt modelId="{81B33283-9CE9-4B92-883A-ACC0ED4EC464}" type="parTrans" cxnId="{E78C238C-5C0F-4BAB-B8D6-D5D49680596F}">
      <dgm:prSet/>
      <dgm:spPr/>
      <dgm:t>
        <a:bodyPr/>
        <a:lstStyle/>
        <a:p>
          <a:endParaRPr lang="zh-TW" altLang="en-US"/>
        </a:p>
      </dgm:t>
    </dgm:pt>
    <dgm:pt modelId="{DD848FDC-9DA8-451F-BE16-D259FA820F0A}" type="sibTrans" cxnId="{E78C238C-5C0F-4BAB-B8D6-D5D49680596F}">
      <dgm:prSet/>
      <dgm:spPr/>
      <dgm:t>
        <a:bodyPr/>
        <a:lstStyle/>
        <a:p>
          <a:endParaRPr lang="zh-TW" altLang="en-US"/>
        </a:p>
      </dgm:t>
    </dgm:pt>
    <dgm:pt modelId="{5EF0D2D4-9EC9-447A-8F00-85DDBD677E3C}" type="pres">
      <dgm:prSet presAssocID="{ACC7AA3E-02E9-450E-8D92-C6A9CE7C6C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726EF40-FC95-43FF-A262-8448FA2A2A13}" type="pres">
      <dgm:prSet presAssocID="{5D4103CC-BDC1-4F30-8C5B-449D1EA3238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606F25-42F2-41BB-965A-9DD9B0E47751}" type="pres">
      <dgm:prSet presAssocID="{5D4103CC-BDC1-4F30-8C5B-449D1EA3238F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979269-7BCF-46D0-BF9E-CACD293F9FA7}" type="pres">
      <dgm:prSet presAssocID="{0873F179-300B-43DA-927C-671B1E3F841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4125DB-DF91-4BFC-B2F7-3B966E9CE704}" type="pres">
      <dgm:prSet presAssocID="{0873F179-300B-43DA-927C-671B1E3F841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EFFE94-3FE3-4000-AD1E-ECB838407E7F}" type="pres">
      <dgm:prSet presAssocID="{EB68CFA8-AB33-45B6-8FE2-5C913886A17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BC1EEF-2D76-4E75-9FCA-D747C9415CD6}" type="pres">
      <dgm:prSet presAssocID="{EB68CFA8-AB33-45B6-8FE2-5C913886A17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B72C22-D70F-4184-9685-D54A4EE4D748}" type="pres">
      <dgm:prSet presAssocID="{0276A7CA-1F57-4F77-8522-26DD866858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F7A3BF-ADD2-4A2D-852E-C6AFF55B14FD}" type="pres">
      <dgm:prSet presAssocID="{0276A7CA-1F57-4F77-8522-26DD866858F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E4309D-BDE2-468C-9147-80A0A14385C6}" srcId="{ACC7AA3E-02E9-450E-8D92-C6A9CE7C6CEB}" destId="{EB68CFA8-AB33-45B6-8FE2-5C913886A17E}" srcOrd="2" destOrd="0" parTransId="{09E195C3-8286-4332-B61B-FD1D7151E56F}" sibTransId="{ED5216E1-173A-4931-823E-1158F7493CAE}"/>
    <dgm:cxn modelId="{4D3F9642-4F3B-4D15-B674-27FBB95DEE9F}" srcId="{0873F179-300B-43DA-927C-671B1E3F8415}" destId="{EA6E6518-4F52-4CBC-8DB7-BD18508C5F44}" srcOrd="0" destOrd="0" parTransId="{88534CB3-E887-416B-9D5B-4B419D0EE4FF}" sibTransId="{509FFB21-5156-469F-9B6B-6D0B85D5EE28}"/>
    <dgm:cxn modelId="{A715EADD-73DB-425E-855D-8AE307B9A7E2}" type="presOf" srcId="{5D4103CC-BDC1-4F30-8C5B-449D1EA3238F}" destId="{5726EF40-FC95-43FF-A262-8448FA2A2A13}" srcOrd="0" destOrd="0" presId="urn:microsoft.com/office/officeart/2005/8/layout/vList2"/>
    <dgm:cxn modelId="{69CAFFF8-03E9-4015-88A2-6271F4A509E2}" type="presOf" srcId="{553784DD-D55E-4F30-9C93-72C3602073E9}" destId="{EAF7A3BF-ADD2-4A2D-852E-C6AFF55B14FD}" srcOrd="0" destOrd="0" presId="urn:microsoft.com/office/officeart/2005/8/layout/vList2"/>
    <dgm:cxn modelId="{C5471767-5E1F-44B7-93D4-96C3AD559D93}" type="presOf" srcId="{0276A7CA-1F57-4F77-8522-26DD866858F0}" destId="{E0B72C22-D70F-4184-9685-D54A4EE4D748}" srcOrd="0" destOrd="0" presId="urn:microsoft.com/office/officeart/2005/8/layout/vList2"/>
    <dgm:cxn modelId="{168B5843-5FB6-439E-AA46-4962811C89FC}" type="presOf" srcId="{EA6E6518-4F52-4CBC-8DB7-BD18508C5F44}" destId="{894125DB-DF91-4BFC-B2F7-3B966E9CE704}" srcOrd="0" destOrd="0" presId="urn:microsoft.com/office/officeart/2005/8/layout/vList2"/>
    <dgm:cxn modelId="{8D99242A-5310-4EC7-99D4-D1C72769845D}" type="presOf" srcId="{C5C84A80-38A5-48A2-A773-85582532465D}" destId="{47606F25-42F2-41BB-965A-9DD9B0E47751}" srcOrd="0" destOrd="0" presId="urn:microsoft.com/office/officeart/2005/8/layout/vList2"/>
    <dgm:cxn modelId="{D27718C0-9F80-4691-9CD1-ACA013D013E8}" type="presOf" srcId="{EB68CFA8-AB33-45B6-8FE2-5C913886A17E}" destId="{2CEFFE94-3FE3-4000-AD1E-ECB838407E7F}" srcOrd="0" destOrd="0" presId="urn:microsoft.com/office/officeart/2005/8/layout/vList2"/>
    <dgm:cxn modelId="{EB6CCB96-0826-48E6-B6CA-42184E7591B2}" srcId="{ACC7AA3E-02E9-450E-8D92-C6A9CE7C6CEB}" destId="{0873F179-300B-43DA-927C-671B1E3F8415}" srcOrd="1" destOrd="0" parTransId="{CBE25C47-4697-4918-ABC7-49B6BC1BF543}" sibTransId="{22CB2320-122F-48E9-9E44-0292F2980DF5}"/>
    <dgm:cxn modelId="{C3BF6C7E-4F68-43AC-9021-79B890303B04}" type="presOf" srcId="{ACC7AA3E-02E9-450E-8D92-C6A9CE7C6CEB}" destId="{5EF0D2D4-9EC9-447A-8F00-85DDBD677E3C}" srcOrd="0" destOrd="0" presId="urn:microsoft.com/office/officeart/2005/8/layout/vList2"/>
    <dgm:cxn modelId="{F14F8D14-9462-4620-B5E1-BC3250F7636E}" type="presOf" srcId="{60C1C0B3-627B-43B3-8393-93CA4C41923C}" destId="{E5BC1EEF-2D76-4E75-9FCA-D747C9415CD6}" srcOrd="0" destOrd="0" presId="urn:microsoft.com/office/officeart/2005/8/layout/vList2"/>
    <dgm:cxn modelId="{6E1103EE-3E5D-47D1-A808-30DA807FEF0F}" type="presOf" srcId="{0873F179-300B-43DA-927C-671B1E3F8415}" destId="{5D979269-7BCF-46D0-BF9E-CACD293F9FA7}" srcOrd="0" destOrd="0" presId="urn:microsoft.com/office/officeart/2005/8/layout/vList2"/>
    <dgm:cxn modelId="{AE0E492A-796C-4DFE-8EFB-D659C998CE0E}" srcId="{0276A7CA-1F57-4F77-8522-26DD866858F0}" destId="{553784DD-D55E-4F30-9C93-72C3602073E9}" srcOrd="0" destOrd="0" parTransId="{3673C1B7-CC24-4A3E-AB02-A0554E7FEB06}" sibTransId="{7C73BDBB-262B-4FF3-86C8-D20801858AFA}"/>
    <dgm:cxn modelId="{277BA504-2BA0-42E3-BEED-BFFCBDC5D6B0}" srcId="{ACC7AA3E-02E9-450E-8D92-C6A9CE7C6CEB}" destId="{5D4103CC-BDC1-4F30-8C5B-449D1EA3238F}" srcOrd="0" destOrd="0" parTransId="{65904DA3-9BD2-4649-BB11-820A8B4E2269}" sibTransId="{049570B6-B25D-4F33-8D83-CBE5A9DF2172}"/>
    <dgm:cxn modelId="{7C600328-602B-4FFA-940B-5362D6435DD5}" srcId="{5D4103CC-BDC1-4F30-8C5B-449D1EA3238F}" destId="{C5C84A80-38A5-48A2-A773-85582532465D}" srcOrd="0" destOrd="0" parTransId="{54BAA526-1AE1-4D07-B639-F36B9DF2DC3E}" sibTransId="{AB8F9BDC-0A3C-4F18-9AD4-EF1A6AC35BF5}"/>
    <dgm:cxn modelId="{E78C238C-5C0F-4BAB-B8D6-D5D49680596F}" srcId="{EB68CFA8-AB33-45B6-8FE2-5C913886A17E}" destId="{60C1C0B3-627B-43B3-8393-93CA4C41923C}" srcOrd="0" destOrd="0" parTransId="{81B33283-9CE9-4B92-883A-ACC0ED4EC464}" sibTransId="{DD848FDC-9DA8-451F-BE16-D259FA820F0A}"/>
    <dgm:cxn modelId="{F9B3169D-E12E-40D6-BD4F-6702F8D4CA60}" srcId="{ACC7AA3E-02E9-450E-8D92-C6A9CE7C6CEB}" destId="{0276A7CA-1F57-4F77-8522-26DD866858F0}" srcOrd="3" destOrd="0" parTransId="{DE8371C3-AF68-4CFE-B69A-3CF1B4CA6972}" sibTransId="{A8FA2E3A-357A-4BC3-986E-07AC57F7DC99}"/>
    <dgm:cxn modelId="{BF114AE8-6C16-412C-AE8C-6F05786FC3DF}" type="presParOf" srcId="{5EF0D2D4-9EC9-447A-8F00-85DDBD677E3C}" destId="{5726EF40-FC95-43FF-A262-8448FA2A2A13}" srcOrd="0" destOrd="0" presId="urn:microsoft.com/office/officeart/2005/8/layout/vList2"/>
    <dgm:cxn modelId="{AFC5E409-AE6C-43D8-9295-1F784A579AF2}" type="presParOf" srcId="{5EF0D2D4-9EC9-447A-8F00-85DDBD677E3C}" destId="{47606F25-42F2-41BB-965A-9DD9B0E47751}" srcOrd="1" destOrd="0" presId="urn:microsoft.com/office/officeart/2005/8/layout/vList2"/>
    <dgm:cxn modelId="{C4793A4F-59C9-4F1B-9126-542C6DD98208}" type="presParOf" srcId="{5EF0D2D4-9EC9-447A-8F00-85DDBD677E3C}" destId="{5D979269-7BCF-46D0-BF9E-CACD293F9FA7}" srcOrd="2" destOrd="0" presId="urn:microsoft.com/office/officeart/2005/8/layout/vList2"/>
    <dgm:cxn modelId="{667D9E1E-FC8F-4354-9B46-7F3C81DC091A}" type="presParOf" srcId="{5EF0D2D4-9EC9-447A-8F00-85DDBD677E3C}" destId="{894125DB-DF91-4BFC-B2F7-3B966E9CE704}" srcOrd="3" destOrd="0" presId="urn:microsoft.com/office/officeart/2005/8/layout/vList2"/>
    <dgm:cxn modelId="{22921D80-4675-494E-8DA5-4911F231ED9C}" type="presParOf" srcId="{5EF0D2D4-9EC9-447A-8F00-85DDBD677E3C}" destId="{2CEFFE94-3FE3-4000-AD1E-ECB838407E7F}" srcOrd="4" destOrd="0" presId="urn:microsoft.com/office/officeart/2005/8/layout/vList2"/>
    <dgm:cxn modelId="{82CCD248-5461-4136-BF81-65C01ABED63C}" type="presParOf" srcId="{5EF0D2D4-9EC9-447A-8F00-85DDBD677E3C}" destId="{E5BC1EEF-2D76-4E75-9FCA-D747C9415CD6}" srcOrd="5" destOrd="0" presId="urn:microsoft.com/office/officeart/2005/8/layout/vList2"/>
    <dgm:cxn modelId="{867593D8-6282-4C55-AA15-ED9EEBECB37B}" type="presParOf" srcId="{5EF0D2D4-9EC9-447A-8F00-85DDBD677E3C}" destId="{E0B72C22-D70F-4184-9685-D54A4EE4D748}" srcOrd="6" destOrd="0" presId="urn:microsoft.com/office/officeart/2005/8/layout/vList2"/>
    <dgm:cxn modelId="{398E7084-6B83-4DE9-9A22-05404AA076A9}" type="presParOf" srcId="{5EF0D2D4-9EC9-447A-8F00-85DDBD677E3C}" destId="{EAF7A3BF-ADD2-4A2D-852E-C6AFF55B14F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1E378D-9566-4BC7-87D4-83260ED3282D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TW" altLang="en-US"/>
        </a:p>
      </dgm:t>
    </dgm:pt>
    <dgm:pt modelId="{600FC215-316E-4887-B94A-2555F1247017}">
      <dgm:prSet phldrT="[文字]"/>
      <dgm:spPr/>
      <dgm:t>
        <a:bodyPr/>
        <a:lstStyle/>
        <a:p>
          <a:pPr rtl="0"/>
          <a:r>
            <a:rPr lang="zh-HK" b="0" i="0" u="none" dirty="0" smtClean="0"/>
            <a:t>喜好</a:t>
          </a:r>
          <a:endParaRPr lang="zh-TW" altLang="en-US" dirty="0"/>
        </a:p>
      </dgm:t>
    </dgm:pt>
    <dgm:pt modelId="{326A941A-2A09-4A89-8F5D-653048E541D7}" type="parTrans" cxnId="{D801EA35-5504-47FC-8D18-825971F7D8D0}">
      <dgm:prSet/>
      <dgm:spPr/>
      <dgm:t>
        <a:bodyPr/>
        <a:lstStyle/>
        <a:p>
          <a:endParaRPr lang="zh-TW" altLang="en-US"/>
        </a:p>
      </dgm:t>
    </dgm:pt>
    <dgm:pt modelId="{D7DA0281-ED61-4D5B-BB91-EC7ADB443099}" type="sibTrans" cxnId="{D801EA35-5504-47FC-8D18-825971F7D8D0}">
      <dgm:prSet/>
      <dgm:spPr/>
      <dgm:t>
        <a:bodyPr/>
        <a:lstStyle/>
        <a:p>
          <a:endParaRPr lang="zh-TW" altLang="en-US"/>
        </a:p>
      </dgm:t>
    </dgm:pt>
    <dgm:pt modelId="{32C67D22-AA97-47AC-BC42-CA3FA080212A}">
      <dgm:prSet/>
      <dgm:spPr/>
      <dgm:t>
        <a:bodyPr/>
        <a:lstStyle/>
        <a:p>
          <a:pPr rtl="0"/>
          <a:r>
            <a:rPr lang="zh-TW" b="0" i="0" u="none" dirty="0" smtClean="0"/>
            <a:t>技能強項</a:t>
          </a:r>
          <a:endParaRPr lang="zh-TW" b="0" i="0" u="none" dirty="0"/>
        </a:p>
      </dgm:t>
    </dgm:pt>
    <dgm:pt modelId="{0DA6818E-B32D-4332-BBAB-1C58F328A340}" type="parTrans" cxnId="{2AB06FFF-A101-4581-8418-413D34B6D0AE}">
      <dgm:prSet/>
      <dgm:spPr/>
      <dgm:t>
        <a:bodyPr/>
        <a:lstStyle/>
        <a:p>
          <a:endParaRPr lang="zh-TW" altLang="en-US"/>
        </a:p>
      </dgm:t>
    </dgm:pt>
    <dgm:pt modelId="{FEE1076C-04F8-4F85-89D0-01591D715BAD}" type="sibTrans" cxnId="{2AB06FFF-A101-4581-8418-413D34B6D0AE}">
      <dgm:prSet/>
      <dgm:spPr/>
      <dgm:t>
        <a:bodyPr/>
        <a:lstStyle/>
        <a:p>
          <a:endParaRPr lang="zh-TW" altLang="en-US"/>
        </a:p>
      </dgm:t>
    </dgm:pt>
    <dgm:pt modelId="{30BF4D89-B7F3-4D47-A305-7AE915C4E68E}">
      <dgm:prSet/>
      <dgm:spPr/>
      <dgm:t>
        <a:bodyPr/>
        <a:lstStyle/>
        <a:p>
          <a:pPr rtl="0"/>
          <a:r>
            <a:rPr lang="zh-HK" b="0" i="0" u="none" dirty="0" smtClean="0"/>
            <a:t>相關職業</a:t>
          </a:r>
          <a:endParaRPr lang="zh-TW" b="0" i="0" u="none" dirty="0"/>
        </a:p>
      </dgm:t>
    </dgm:pt>
    <dgm:pt modelId="{0AAC7B56-58B5-49A1-955D-819C57274EF2}" type="parTrans" cxnId="{761B4C1A-FB13-439F-B53D-233647F82144}">
      <dgm:prSet/>
      <dgm:spPr/>
      <dgm:t>
        <a:bodyPr/>
        <a:lstStyle/>
        <a:p>
          <a:endParaRPr lang="zh-TW" altLang="en-US"/>
        </a:p>
      </dgm:t>
    </dgm:pt>
    <dgm:pt modelId="{740CF1AB-579D-43F0-BB1A-395748ADD974}" type="sibTrans" cxnId="{761B4C1A-FB13-439F-B53D-233647F82144}">
      <dgm:prSet/>
      <dgm:spPr/>
      <dgm:t>
        <a:bodyPr/>
        <a:lstStyle/>
        <a:p>
          <a:endParaRPr lang="zh-TW" altLang="en-US"/>
        </a:p>
      </dgm:t>
    </dgm:pt>
    <dgm:pt modelId="{772B627A-E691-438C-9717-2F6571C44DBA}">
      <dgm:prSet/>
      <dgm:spPr/>
      <dgm:t>
        <a:bodyPr/>
        <a:lstStyle/>
        <a:p>
          <a:pPr rtl="0"/>
          <a:r>
            <a:rPr lang="zh-TW" b="0" i="0" u="none" dirty="0" smtClean="0"/>
            <a:t>秘書、文員、行政主任、圖書館職系、配藥員、實驗室技術員、會計師、翻譯員</a:t>
          </a:r>
          <a:endParaRPr lang="zh-TW" b="0" i="0" u="none" dirty="0"/>
        </a:p>
      </dgm:t>
    </dgm:pt>
    <dgm:pt modelId="{56317F71-E0B6-4142-B229-BD3DF7FF80FB}" type="parTrans" cxnId="{D3452246-2DB7-4E75-BAE1-B563F4D9F8E9}">
      <dgm:prSet/>
      <dgm:spPr/>
      <dgm:t>
        <a:bodyPr/>
        <a:lstStyle/>
        <a:p>
          <a:endParaRPr lang="zh-TW" altLang="en-US"/>
        </a:p>
      </dgm:t>
    </dgm:pt>
    <dgm:pt modelId="{05784658-1EE0-4CDF-81EA-E544AD867886}" type="sibTrans" cxnId="{D3452246-2DB7-4E75-BAE1-B563F4D9F8E9}">
      <dgm:prSet/>
      <dgm:spPr/>
      <dgm:t>
        <a:bodyPr/>
        <a:lstStyle/>
        <a:p>
          <a:endParaRPr lang="zh-TW" altLang="en-US"/>
        </a:p>
      </dgm:t>
    </dgm:pt>
    <dgm:pt modelId="{A4362065-3336-4DA7-B040-0F4FAFF419C5}">
      <dgm:prSet/>
      <dgm:spPr/>
      <dgm:t>
        <a:bodyPr/>
        <a:lstStyle/>
        <a:p>
          <a:pPr rtl="0"/>
          <a:r>
            <a:rPr lang="zh-TW" b="0" i="0" u="none" dirty="0" smtClean="0"/>
            <a:t>喜歡處理資料與事物、喜歡依循規則及標準</a:t>
          </a:r>
          <a:endParaRPr lang="zh-TW" altLang="en-US" dirty="0"/>
        </a:p>
      </dgm:t>
    </dgm:pt>
    <dgm:pt modelId="{2E2DEF48-A3B2-462A-AA33-6EEDFB9682CC}" type="parTrans" cxnId="{276FA14F-9615-4492-BE32-57EE521E7C28}">
      <dgm:prSet/>
      <dgm:spPr/>
      <dgm:t>
        <a:bodyPr/>
        <a:lstStyle/>
        <a:p>
          <a:endParaRPr lang="zh-TW" altLang="en-US"/>
        </a:p>
      </dgm:t>
    </dgm:pt>
    <dgm:pt modelId="{815381B3-0B71-4635-87AC-917B7C1DC286}" type="sibTrans" cxnId="{276FA14F-9615-4492-BE32-57EE521E7C28}">
      <dgm:prSet/>
      <dgm:spPr/>
      <dgm:t>
        <a:bodyPr/>
        <a:lstStyle/>
        <a:p>
          <a:endParaRPr lang="zh-TW" altLang="en-US"/>
        </a:p>
      </dgm:t>
    </dgm:pt>
    <dgm:pt modelId="{0D59C583-4C40-48B1-A2C1-F9876E1573E9}">
      <dgm:prSet/>
      <dgm:spPr/>
      <dgm:t>
        <a:bodyPr/>
        <a:lstStyle/>
        <a:p>
          <a:pPr rtl="0"/>
          <a:r>
            <a:rPr lang="zh-TW" b="0" i="0" u="none" dirty="0" smtClean="0"/>
            <a:t>做事有系統、注重細節、處事獨立、循規蹈矩</a:t>
          </a:r>
          <a:endParaRPr lang="zh-TW" b="0" i="0" u="none" dirty="0"/>
        </a:p>
      </dgm:t>
    </dgm:pt>
    <dgm:pt modelId="{6ABB41F8-D7A2-4CFF-BAB7-5799FCD5BA40}" type="parTrans" cxnId="{CEEF9E35-76B1-4932-9DA8-F0E08F497597}">
      <dgm:prSet/>
      <dgm:spPr/>
      <dgm:t>
        <a:bodyPr/>
        <a:lstStyle/>
        <a:p>
          <a:endParaRPr lang="zh-TW" altLang="en-US"/>
        </a:p>
      </dgm:t>
    </dgm:pt>
    <dgm:pt modelId="{2FE1B552-AEAD-463B-806B-279B057B5C18}" type="sibTrans" cxnId="{CEEF9E35-76B1-4932-9DA8-F0E08F497597}">
      <dgm:prSet/>
      <dgm:spPr/>
      <dgm:t>
        <a:bodyPr/>
        <a:lstStyle/>
        <a:p>
          <a:endParaRPr lang="zh-TW" altLang="en-US"/>
        </a:p>
      </dgm:t>
    </dgm:pt>
    <dgm:pt modelId="{C96D59C3-7C36-47B7-84E7-735020E675BC}">
      <dgm:prSet/>
      <dgm:spPr/>
      <dgm:t>
        <a:bodyPr/>
        <a:lstStyle/>
        <a:p>
          <a:pPr rtl="0"/>
          <a:r>
            <a:rPr lang="zh-TW" b="0" i="0" u="none" dirty="0" smtClean="0"/>
            <a:t>善於執行指引、做事有條理、有計劃、按部就班及有秩序</a:t>
          </a:r>
          <a:endParaRPr lang="zh-TW" b="0" i="0" u="none" dirty="0"/>
        </a:p>
      </dgm:t>
    </dgm:pt>
    <dgm:pt modelId="{3241702C-61C2-4FDA-872F-AC5983C7BA1F}" type="parTrans" cxnId="{3186B48A-3E84-409C-925B-18535838DA59}">
      <dgm:prSet/>
      <dgm:spPr/>
      <dgm:t>
        <a:bodyPr/>
        <a:lstStyle/>
        <a:p>
          <a:endParaRPr lang="zh-TW" altLang="en-US"/>
        </a:p>
      </dgm:t>
    </dgm:pt>
    <dgm:pt modelId="{731F4590-980C-4E10-9E2E-BE61A9704271}" type="sibTrans" cxnId="{3186B48A-3E84-409C-925B-18535838DA59}">
      <dgm:prSet/>
      <dgm:spPr/>
      <dgm:t>
        <a:bodyPr/>
        <a:lstStyle/>
        <a:p>
          <a:endParaRPr lang="zh-TW" altLang="en-US"/>
        </a:p>
      </dgm:t>
    </dgm:pt>
    <dgm:pt modelId="{F1784D9A-AA00-42E8-B6D7-005F9DA7EA82}">
      <dgm:prSet/>
      <dgm:spPr/>
      <dgm:t>
        <a:bodyPr/>
        <a:lstStyle/>
        <a:p>
          <a:pPr rtl="0"/>
          <a:r>
            <a:rPr lang="zh-HK" b="0" i="0" u="none" dirty="0" smtClean="0"/>
            <a:t>個人特質</a:t>
          </a:r>
          <a:endParaRPr lang="zh-TW" b="0" i="0" u="none" dirty="0"/>
        </a:p>
      </dgm:t>
    </dgm:pt>
    <dgm:pt modelId="{7912A370-2F78-4E90-9619-D479F7FDAF00}" type="sibTrans" cxnId="{53E41E3B-0623-4E7D-A740-9BFEBE8CAC3B}">
      <dgm:prSet/>
      <dgm:spPr/>
      <dgm:t>
        <a:bodyPr/>
        <a:lstStyle/>
        <a:p>
          <a:endParaRPr lang="zh-TW" altLang="en-US"/>
        </a:p>
      </dgm:t>
    </dgm:pt>
    <dgm:pt modelId="{9AE95AB8-51DC-4536-8538-33BCFEE2CC09}" type="parTrans" cxnId="{53E41E3B-0623-4E7D-A740-9BFEBE8CAC3B}">
      <dgm:prSet/>
      <dgm:spPr/>
      <dgm:t>
        <a:bodyPr/>
        <a:lstStyle/>
        <a:p>
          <a:endParaRPr lang="zh-TW" altLang="en-US"/>
        </a:p>
      </dgm:t>
    </dgm:pt>
    <dgm:pt modelId="{80011928-4722-4B07-8544-6147F113D07D}" type="pres">
      <dgm:prSet presAssocID="{411E378D-9566-4BC7-87D4-83260ED328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639D8F5-8C23-4BC6-9B32-7AA17CACA885}" type="pres">
      <dgm:prSet presAssocID="{600FC215-316E-4887-B94A-2555F124701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218E1A-FDEA-4DA7-A80E-C7BAB2BA53AF}" type="pres">
      <dgm:prSet presAssocID="{600FC215-316E-4887-B94A-2555F124701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AA7110-D5B3-4B1E-8B38-8BB69B8C8AE5}" type="pres">
      <dgm:prSet presAssocID="{F1784D9A-AA00-42E8-B6D7-005F9DA7EA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41D07C-DEE4-43F6-9604-BFDE43F7E10D}" type="pres">
      <dgm:prSet presAssocID="{F1784D9A-AA00-42E8-B6D7-005F9DA7EA8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BB927B-F401-4EF6-B7CC-417AE74BCCF1}" type="pres">
      <dgm:prSet presAssocID="{32C67D22-AA97-47AC-BC42-CA3FA080212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BD6014-9C2B-4E31-8921-25D5F4EBA6EE}" type="pres">
      <dgm:prSet presAssocID="{32C67D22-AA97-47AC-BC42-CA3FA080212A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21E595-6CE9-40DA-9750-B27458E1C9E5}" type="pres">
      <dgm:prSet presAssocID="{30BF4D89-B7F3-4D47-A305-7AE915C4E68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5ECB16-E0EE-48BC-9185-9FA78B1FB108}" type="pres">
      <dgm:prSet presAssocID="{30BF4D89-B7F3-4D47-A305-7AE915C4E68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E7C3B88-DA85-4165-9AD5-B5527EE8FED9}" type="presOf" srcId="{772B627A-E691-438C-9717-2F6571C44DBA}" destId="{BC5ECB16-E0EE-48BC-9185-9FA78B1FB108}" srcOrd="0" destOrd="0" presId="urn:microsoft.com/office/officeart/2005/8/layout/vList2"/>
    <dgm:cxn modelId="{97B4F343-6C97-4BD8-AD6E-5590F6C4DF98}" type="presOf" srcId="{30BF4D89-B7F3-4D47-A305-7AE915C4E68E}" destId="{7C21E595-6CE9-40DA-9750-B27458E1C9E5}" srcOrd="0" destOrd="0" presId="urn:microsoft.com/office/officeart/2005/8/layout/vList2"/>
    <dgm:cxn modelId="{2AB06FFF-A101-4581-8418-413D34B6D0AE}" srcId="{411E378D-9566-4BC7-87D4-83260ED3282D}" destId="{32C67D22-AA97-47AC-BC42-CA3FA080212A}" srcOrd="2" destOrd="0" parTransId="{0DA6818E-B32D-4332-BBAB-1C58F328A340}" sibTransId="{FEE1076C-04F8-4F85-89D0-01591D715BAD}"/>
    <dgm:cxn modelId="{26D2179A-A3FA-4A72-9C52-912F55271299}" type="presOf" srcId="{C96D59C3-7C36-47B7-84E7-735020E675BC}" destId="{A3BD6014-9C2B-4E31-8921-25D5F4EBA6EE}" srcOrd="0" destOrd="0" presId="urn:microsoft.com/office/officeart/2005/8/layout/vList2"/>
    <dgm:cxn modelId="{276FA14F-9615-4492-BE32-57EE521E7C28}" srcId="{600FC215-316E-4887-B94A-2555F1247017}" destId="{A4362065-3336-4DA7-B040-0F4FAFF419C5}" srcOrd="0" destOrd="0" parTransId="{2E2DEF48-A3B2-462A-AA33-6EEDFB9682CC}" sibTransId="{815381B3-0B71-4635-87AC-917B7C1DC286}"/>
    <dgm:cxn modelId="{E43B4B79-2E51-47B5-893D-5923A620838A}" type="presOf" srcId="{411E378D-9566-4BC7-87D4-83260ED3282D}" destId="{80011928-4722-4B07-8544-6147F113D07D}" srcOrd="0" destOrd="0" presId="urn:microsoft.com/office/officeart/2005/8/layout/vList2"/>
    <dgm:cxn modelId="{55ADA0F6-D2D6-4BEA-A0C0-6819942AE05B}" type="presOf" srcId="{600FC215-316E-4887-B94A-2555F1247017}" destId="{E639D8F5-8C23-4BC6-9B32-7AA17CACA885}" srcOrd="0" destOrd="0" presId="urn:microsoft.com/office/officeart/2005/8/layout/vList2"/>
    <dgm:cxn modelId="{D3452246-2DB7-4E75-BAE1-B563F4D9F8E9}" srcId="{30BF4D89-B7F3-4D47-A305-7AE915C4E68E}" destId="{772B627A-E691-438C-9717-2F6571C44DBA}" srcOrd="0" destOrd="0" parTransId="{56317F71-E0B6-4142-B229-BD3DF7FF80FB}" sibTransId="{05784658-1EE0-4CDF-81EA-E544AD867886}"/>
    <dgm:cxn modelId="{D801EA35-5504-47FC-8D18-825971F7D8D0}" srcId="{411E378D-9566-4BC7-87D4-83260ED3282D}" destId="{600FC215-316E-4887-B94A-2555F1247017}" srcOrd="0" destOrd="0" parTransId="{326A941A-2A09-4A89-8F5D-653048E541D7}" sibTransId="{D7DA0281-ED61-4D5B-BB91-EC7ADB443099}"/>
    <dgm:cxn modelId="{C1117B13-B0E6-43C9-BEE9-871C888F4A91}" type="presOf" srcId="{A4362065-3336-4DA7-B040-0F4FAFF419C5}" destId="{58218E1A-FDEA-4DA7-A80E-C7BAB2BA53AF}" srcOrd="0" destOrd="0" presId="urn:microsoft.com/office/officeart/2005/8/layout/vList2"/>
    <dgm:cxn modelId="{761B4C1A-FB13-439F-B53D-233647F82144}" srcId="{411E378D-9566-4BC7-87D4-83260ED3282D}" destId="{30BF4D89-B7F3-4D47-A305-7AE915C4E68E}" srcOrd="3" destOrd="0" parTransId="{0AAC7B56-58B5-49A1-955D-819C57274EF2}" sibTransId="{740CF1AB-579D-43F0-BB1A-395748ADD974}"/>
    <dgm:cxn modelId="{F10EC918-28A5-40D8-9840-914C61CD769F}" type="presOf" srcId="{0D59C583-4C40-48B1-A2C1-F9876E1573E9}" destId="{A141D07C-DEE4-43F6-9604-BFDE43F7E10D}" srcOrd="0" destOrd="0" presId="urn:microsoft.com/office/officeart/2005/8/layout/vList2"/>
    <dgm:cxn modelId="{53E41E3B-0623-4E7D-A740-9BFEBE8CAC3B}" srcId="{411E378D-9566-4BC7-87D4-83260ED3282D}" destId="{F1784D9A-AA00-42E8-B6D7-005F9DA7EA82}" srcOrd="1" destOrd="0" parTransId="{9AE95AB8-51DC-4536-8538-33BCFEE2CC09}" sibTransId="{7912A370-2F78-4E90-9619-D479F7FDAF00}"/>
    <dgm:cxn modelId="{3186B48A-3E84-409C-925B-18535838DA59}" srcId="{32C67D22-AA97-47AC-BC42-CA3FA080212A}" destId="{C96D59C3-7C36-47B7-84E7-735020E675BC}" srcOrd="0" destOrd="0" parTransId="{3241702C-61C2-4FDA-872F-AC5983C7BA1F}" sibTransId="{731F4590-980C-4E10-9E2E-BE61A9704271}"/>
    <dgm:cxn modelId="{A263E666-AEC8-48F8-9290-93AFC8F59DCE}" type="presOf" srcId="{32C67D22-AA97-47AC-BC42-CA3FA080212A}" destId="{47BB927B-F401-4EF6-B7CC-417AE74BCCF1}" srcOrd="0" destOrd="0" presId="urn:microsoft.com/office/officeart/2005/8/layout/vList2"/>
    <dgm:cxn modelId="{8FB59AB5-AB99-4807-A4F0-4507C48FE880}" type="presOf" srcId="{F1784D9A-AA00-42E8-B6D7-005F9DA7EA82}" destId="{9EAA7110-D5B3-4B1E-8B38-8BB69B8C8AE5}" srcOrd="0" destOrd="0" presId="urn:microsoft.com/office/officeart/2005/8/layout/vList2"/>
    <dgm:cxn modelId="{CEEF9E35-76B1-4932-9DA8-F0E08F497597}" srcId="{F1784D9A-AA00-42E8-B6D7-005F9DA7EA82}" destId="{0D59C583-4C40-48B1-A2C1-F9876E1573E9}" srcOrd="0" destOrd="0" parTransId="{6ABB41F8-D7A2-4CFF-BAB7-5799FCD5BA40}" sibTransId="{2FE1B552-AEAD-463B-806B-279B057B5C18}"/>
    <dgm:cxn modelId="{4AA4C464-9067-47F2-912F-04540B2CBC14}" type="presParOf" srcId="{80011928-4722-4B07-8544-6147F113D07D}" destId="{E639D8F5-8C23-4BC6-9B32-7AA17CACA885}" srcOrd="0" destOrd="0" presId="urn:microsoft.com/office/officeart/2005/8/layout/vList2"/>
    <dgm:cxn modelId="{E79E0169-4F88-493E-8262-83E493B3B73D}" type="presParOf" srcId="{80011928-4722-4B07-8544-6147F113D07D}" destId="{58218E1A-FDEA-4DA7-A80E-C7BAB2BA53AF}" srcOrd="1" destOrd="0" presId="urn:microsoft.com/office/officeart/2005/8/layout/vList2"/>
    <dgm:cxn modelId="{1A30EBA1-A519-42D9-8454-53B5CE64ED83}" type="presParOf" srcId="{80011928-4722-4B07-8544-6147F113D07D}" destId="{9EAA7110-D5B3-4B1E-8B38-8BB69B8C8AE5}" srcOrd="2" destOrd="0" presId="urn:microsoft.com/office/officeart/2005/8/layout/vList2"/>
    <dgm:cxn modelId="{E5F1F264-5CB1-472F-B4BE-FA39C845D84C}" type="presParOf" srcId="{80011928-4722-4B07-8544-6147F113D07D}" destId="{A141D07C-DEE4-43F6-9604-BFDE43F7E10D}" srcOrd="3" destOrd="0" presId="urn:microsoft.com/office/officeart/2005/8/layout/vList2"/>
    <dgm:cxn modelId="{114DC65F-5D25-48CE-9CC5-B5B5F9C9916D}" type="presParOf" srcId="{80011928-4722-4B07-8544-6147F113D07D}" destId="{47BB927B-F401-4EF6-B7CC-417AE74BCCF1}" srcOrd="4" destOrd="0" presId="urn:microsoft.com/office/officeart/2005/8/layout/vList2"/>
    <dgm:cxn modelId="{84476979-CE86-4809-8B57-B5D02125A8B2}" type="presParOf" srcId="{80011928-4722-4B07-8544-6147F113D07D}" destId="{A3BD6014-9C2B-4E31-8921-25D5F4EBA6EE}" srcOrd="5" destOrd="0" presId="urn:microsoft.com/office/officeart/2005/8/layout/vList2"/>
    <dgm:cxn modelId="{BA873A04-E77F-430E-A9FA-DC6AAF5BB598}" type="presParOf" srcId="{80011928-4722-4B07-8544-6147F113D07D}" destId="{7C21E595-6CE9-40DA-9750-B27458E1C9E5}" srcOrd="6" destOrd="0" presId="urn:microsoft.com/office/officeart/2005/8/layout/vList2"/>
    <dgm:cxn modelId="{33AACFEF-B509-4B78-BF49-0361AD74AEBF}" type="presParOf" srcId="{80011928-4722-4B07-8544-6147F113D07D}" destId="{BC5ECB16-E0EE-48BC-9185-9FA78B1FB10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77A339-0378-4798-96AF-360B720BC0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66ECDC3-6572-4678-81F9-4D06DC7FEB67}">
      <dgm:prSet phldrT="[文字]"/>
      <dgm:spPr/>
      <dgm:t>
        <a:bodyPr/>
        <a:lstStyle/>
        <a:p>
          <a:pPr rtl="0"/>
          <a:r>
            <a:rPr lang="zh-HK" b="0" i="0" u="none" dirty="0" smtClean="0"/>
            <a:t>喜好</a:t>
          </a:r>
          <a:endParaRPr lang="zh-TW" altLang="en-US" dirty="0"/>
        </a:p>
      </dgm:t>
    </dgm:pt>
    <dgm:pt modelId="{FD8E33C8-4B80-4E13-BB88-301E9DE9D352}" type="parTrans" cxnId="{DBA4744A-FF23-4A02-94B6-DC56B750F23F}">
      <dgm:prSet/>
      <dgm:spPr/>
      <dgm:t>
        <a:bodyPr/>
        <a:lstStyle/>
        <a:p>
          <a:endParaRPr lang="zh-TW" altLang="en-US"/>
        </a:p>
      </dgm:t>
    </dgm:pt>
    <dgm:pt modelId="{7945EDE2-5956-4CA4-84CC-321301CA1568}" type="sibTrans" cxnId="{DBA4744A-FF23-4A02-94B6-DC56B750F23F}">
      <dgm:prSet/>
      <dgm:spPr/>
      <dgm:t>
        <a:bodyPr/>
        <a:lstStyle/>
        <a:p>
          <a:endParaRPr lang="zh-TW" altLang="en-US"/>
        </a:p>
      </dgm:t>
    </dgm:pt>
    <dgm:pt modelId="{AC59823D-A881-4AFC-9CC0-0D3C98BE3406}">
      <dgm:prSet/>
      <dgm:spPr/>
      <dgm:t>
        <a:bodyPr/>
        <a:lstStyle/>
        <a:p>
          <a:pPr rtl="0"/>
          <a:r>
            <a:rPr lang="zh-HK" b="0" i="0" u="none" dirty="0" smtClean="0"/>
            <a:t>個人特質</a:t>
          </a:r>
          <a:endParaRPr lang="zh-TW" b="0" i="0" u="none" dirty="0"/>
        </a:p>
      </dgm:t>
    </dgm:pt>
    <dgm:pt modelId="{0F488520-3A7E-4259-B977-32E50025C426}" type="parTrans" cxnId="{E2D36711-4FB5-44EB-A4FF-9962A8D49EDC}">
      <dgm:prSet/>
      <dgm:spPr/>
      <dgm:t>
        <a:bodyPr/>
        <a:lstStyle/>
        <a:p>
          <a:endParaRPr lang="zh-TW" altLang="en-US"/>
        </a:p>
      </dgm:t>
    </dgm:pt>
    <dgm:pt modelId="{826FC407-35B4-428B-AC60-B23123621451}" type="sibTrans" cxnId="{E2D36711-4FB5-44EB-A4FF-9962A8D49EDC}">
      <dgm:prSet/>
      <dgm:spPr/>
      <dgm:t>
        <a:bodyPr/>
        <a:lstStyle/>
        <a:p>
          <a:endParaRPr lang="zh-TW" altLang="en-US"/>
        </a:p>
      </dgm:t>
    </dgm:pt>
    <dgm:pt modelId="{8DCA1741-DA7E-436C-B5D2-863EFD353429}">
      <dgm:prSet/>
      <dgm:spPr/>
      <dgm:t>
        <a:bodyPr/>
        <a:lstStyle/>
        <a:p>
          <a:pPr rtl="0"/>
          <a:r>
            <a:rPr lang="zh-TW" b="0" i="0" u="none" dirty="0" smtClean="0"/>
            <a:t>技能強項</a:t>
          </a:r>
          <a:endParaRPr lang="zh-TW" b="0" i="0" u="none" dirty="0"/>
        </a:p>
      </dgm:t>
    </dgm:pt>
    <dgm:pt modelId="{5716F475-C58D-411B-8FF3-0859B307BA44}" type="parTrans" cxnId="{0CECF1D2-69BD-4D3D-83F3-57908D942F4B}">
      <dgm:prSet/>
      <dgm:spPr/>
      <dgm:t>
        <a:bodyPr/>
        <a:lstStyle/>
        <a:p>
          <a:endParaRPr lang="zh-TW" altLang="en-US"/>
        </a:p>
      </dgm:t>
    </dgm:pt>
    <dgm:pt modelId="{6DC2B90D-D6AF-4381-A56B-5FE8E7067BF4}" type="sibTrans" cxnId="{0CECF1D2-69BD-4D3D-83F3-57908D942F4B}">
      <dgm:prSet/>
      <dgm:spPr/>
      <dgm:t>
        <a:bodyPr/>
        <a:lstStyle/>
        <a:p>
          <a:endParaRPr lang="zh-TW" altLang="en-US"/>
        </a:p>
      </dgm:t>
    </dgm:pt>
    <dgm:pt modelId="{7D5F5C71-E2F6-4F14-A84F-F38A661C9814}">
      <dgm:prSet/>
      <dgm:spPr/>
      <dgm:t>
        <a:bodyPr/>
        <a:lstStyle/>
        <a:p>
          <a:pPr rtl="0"/>
          <a:r>
            <a:rPr lang="zh-HK" b="0" i="0" u="none" dirty="0" smtClean="0"/>
            <a:t>相關職業</a:t>
          </a:r>
          <a:endParaRPr lang="zh-TW" b="0" i="0" u="none" dirty="0"/>
        </a:p>
      </dgm:t>
    </dgm:pt>
    <dgm:pt modelId="{59E13ACC-1D08-4627-ABC5-175C33FA2D7A}" type="parTrans" cxnId="{BC106D76-0F87-406C-AC6F-FAB8E753F0A4}">
      <dgm:prSet/>
      <dgm:spPr/>
      <dgm:t>
        <a:bodyPr/>
        <a:lstStyle/>
        <a:p>
          <a:endParaRPr lang="zh-TW" altLang="en-US"/>
        </a:p>
      </dgm:t>
    </dgm:pt>
    <dgm:pt modelId="{828B6C83-8B80-438B-B8E5-60EB13396AF7}" type="sibTrans" cxnId="{BC106D76-0F87-406C-AC6F-FAB8E753F0A4}">
      <dgm:prSet/>
      <dgm:spPr/>
      <dgm:t>
        <a:bodyPr/>
        <a:lstStyle/>
        <a:p>
          <a:endParaRPr lang="zh-TW" altLang="en-US"/>
        </a:p>
      </dgm:t>
    </dgm:pt>
    <dgm:pt modelId="{A40425DB-7B22-42EA-91BF-B274DCD0465D}">
      <dgm:prSet/>
      <dgm:spPr/>
      <dgm:t>
        <a:bodyPr/>
        <a:lstStyle/>
        <a:p>
          <a:pPr rtl="0"/>
          <a:r>
            <a:rPr lang="zh-TW" b="0" i="0" u="none" dirty="0" smtClean="0"/>
            <a:t>健身教練、紀律部隊、</a:t>
          </a:r>
          <a:r>
            <a:rPr lang="zh-TW" b="0" i="0" u="none" smtClean="0"/>
            <a:t>工匠、常見司機職系、技工</a:t>
          </a:r>
          <a:endParaRPr lang="zh-TW" b="0" i="0" u="none" dirty="0"/>
        </a:p>
      </dgm:t>
    </dgm:pt>
    <dgm:pt modelId="{9E5729B4-E736-4B18-AA07-AD0BFC641343}" type="parTrans" cxnId="{49C39989-77E0-4047-BB8B-F3CC88E3A3C5}">
      <dgm:prSet/>
      <dgm:spPr/>
      <dgm:t>
        <a:bodyPr/>
        <a:lstStyle/>
        <a:p>
          <a:endParaRPr lang="zh-TW" altLang="en-US"/>
        </a:p>
      </dgm:t>
    </dgm:pt>
    <dgm:pt modelId="{3C8DEC5F-ADFB-41BD-A57B-293815D09E63}" type="sibTrans" cxnId="{49C39989-77E0-4047-BB8B-F3CC88E3A3C5}">
      <dgm:prSet/>
      <dgm:spPr/>
      <dgm:t>
        <a:bodyPr/>
        <a:lstStyle/>
        <a:p>
          <a:endParaRPr lang="zh-TW" altLang="en-US"/>
        </a:p>
      </dgm:t>
    </dgm:pt>
    <dgm:pt modelId="{F68E797E-C923-46ED-98F6-64B37466F9FC}">
      <dgm:prSet/>
      <dgm:spPr/>
      <dgm:t>
        <a:bodyPr/>
        <a:lstStyle/>
        <a:p>
          <a:pPr rtl="0"/>
          <a:r>
            <a:rPr lang="zh-TW" b="0" i="0" u="none" dirty="0" smtClean="0"/>
            <a:t>喜歡處理事物、喜歡使用機器與工具</a:t>
          </a:r>
          <a:endParaRPr lang="zh-TW" altLang="en-US" dirty="0"/>
        </a:p>
      </dgm:t>
    </dgm:pt>
    <dgm:pt modelId="{8413A182-CA5F-4167-B735-5FA17F70E38F}" type="parTrans" cxnId="{416D13BF-13CA-4942-97E3-65B672AC149E}">
      <dgm:prSet/>
      <dgm:spPr/>
      <dgm:t>
        <a:bodyPr/>
        <a:lstStyle/>
        <a:p>
          <a:endParaRPr lang="zh-TW" altLang="en-US"/>
        </a:p>
      </dgm:t>
    </dgm:pt>
    <dgm:pt modelId="{E9ADF776-503E-4FF4-97BD-053E9823AC46}" type="sibTrans" cxnId="{416D13BF-13CA-4942-97E3-65B672AC149E}">
      <dgm:prSet/>
      <dgm:spPr/>
      <dgm:t>
        <a:bodyPr/>
        <a:lstStyle/>
        <a:p>
          <a:endParaRPr lang="zh-TW" altLang="en-US"/>
        </a:p>
      </dgm:t>
    </dgm:pt>
    <dgm:pt modelId="{D0A1C89A-B1CC-49C5-BAA1-046C1B4F2A2B}">
      <dgm:prSet/>
      <dgm:spPr/>
      <dgm:t>
        <a:bodyPr/>
        <a:lstStyle/>
        <a:p>
          <a:pPr rtl="0"/>
          <a:r>
            <a:rPr lang="zh-TW" b="0" i="0" u="none" dirty="0" smtClean="0"/>
            <a:t>愛動用雙手做事、直接的、實務的、專注的、刻苦耐勞的</a:t>
          </a:r>
          <a:endParaRPr lang="zh-TW" b="0" i="0" u="none" dirty="0"/>
        </a:p>
      </dgm:t>
    </dgm:pt>
    <dgm:pt modelId="{1BA9EBA8-428D-435C-9427-DDC60ACCCBA5}" type="parTrans" cxnId="{D236D1DA-FD43-4794-B64C-B164A469826E}">
      <dgm:prSet/>
      <dgm:spPr/>
      <dgm:t>
        <a:bodyPr/>
        <a:lstStyle/>
        <a:p>
          <a:endParaRPr lang="zh-TW" altLang="en-US"/>
        </a:p>
      </dgm:t>
    </dgm:pt>
    <dgm:pt modelId="{C08EFB93-B060-4C04-A023-CB6B2791F3B0}" type="sibTrans" cxnId="{D236D1DA-FD43-4794-B64C-B164A469826E}">
      <dgm:prSet/>
      <dgm:spPr/>
      <dgm:t>
        <a:bodyPr/>
        <a:lstStyle/>
        <a:p>
          <a:endParaRPr lang="zh-TW" altLang="en-US"/>
        </a:p>
      </dgm:t>
    </dgm:pt>
    <dgm:pt modelId="{18DFC6C4-0FEB-4807-8A40-9A24836B6628}">
      <dgm:prSet/>
      <dgm:spPr/>
      <dgm:t>
        <a:bodyPr/>
        <a:lstStyle/>
        <a:p>
          <a:pPr rtl="0"/>
          <a:r>
            <a:rPr lang="zh-TW" b="0" i="0" u="none" dirty="0" smtClean="0"/>
            <a:t>操作機器及工具、不介意體力及戶外工作、身體協調能力都較佳</a:t>
          </a:r>
          <a:endParaRPr lang="zh-TW" b="0" i="0" u="none" dirty="0"/>
        </a:p>
      </dgm:t>
    </dgm:pt>
    <dgm:pt modelId="{EB4AC7E6-6FCE-47F8-95D6-5CA5ACDFE171}" type="parTrans" cxnId="{F6F60A68-8581-4A0C-B3A7-ED824ECE7729}">
      <dgm:prSet/>
      <dgm:spPr/>
      <dgm:t>
        <a:bodyPr/>
        <a:lstStyle/>
        <a:p>
          <a:endParaRPr lang="zh-TW" altLang="en-US"/>
        </a:p>
      </dgm:t>
    </dgm:pt>
    <dgm:pt modelId="{32113726-26EE-4143-AD18-55A235F399B6}" type="sibTrans" cxnId="{F6F60A68-8581-4A0C-B3A7-ED824ECE7729}">
      <dgm:prSet/>
      <dgm:spPr/>
      <dgm:t>
        <a:bodyPr/>
        <a:lstStyle/>
        <a:p>
          <a:endParaRPr lang="zh-TW" altLang="en-US"/>
        </a:p>
      </dgm:t>
    </dgm:pt>
    <dgm:pt modelId="{AD2C3B56-40B0-4200-8B23-E54CF70C7380}" type="pres">
      <dgm:prSet presAssocID="{4F77A339-0378-4798-96AF-360B720BC0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7E11FC3-58B9-4FC0-9EF4-A7EE6BC9A2B3}" type="pres">
      <dgm:prSet presAssocID="{D66ECDC3-6572-4678-81F9-4D06DC7FEB6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D25F9E-5637-4F4A-9D12-7502638C6CA8}" type="pres">
      <dgm:prSet presAssocID="{D66ECDC3-6572-4678-81F9-4D06DC7FEB6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FAFBB2-A778-4174-AA65-83C592D7BFE8}" type="pres">
      <dgm:prSet presAssocID="{AC59823D-A881-4AFC-9CC0-0D3C98BE340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2A2321-218A-4DB9-BA17-99CE257FB40F}" type="pres">
      <dgm:prSet presAssocID="{AC59823D-A881-4AFC-9CC0-0D3C98BE3406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402D06-9723-4A0A-95A7-DC8D2967C66A}" type="pres">
      <dgm:prSet presAssocID="{8DCA1741-DA7E-436C-B5D2-863EFD35342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EF05A9-C8B4-4D02-A96F-50474966EB76}" type="pres">
      <dgm:prSet presAssocID="{8DCA1741-DA7E-436C-B5D2-863EFD35342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43D9B6-9191-48C4-BCA6-C3CB042EDA3E}" type="pres">
      <dgm:prSet presAssocID="{7D5F5C71-E2F6-4F14-A84F-F38A661C98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236D7B-046E-4297-8EF2-0503AADE9AE4}" type="pres">
      <dgm:prSet presAssocID="{7D5F5C71-E2F6-4F14-A84F-F38A661C9814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0E287D8-5F47-4C81-9897-CF20C687EDCD}" type="presOf" srcId="{4F77A339-0378-4798-96AF-360B720BC0D1}" destId="{AD2C3B56-40B0-4200-8B23-E54CF70C7380}" srcOrd="0" destOrd="0" presId="urn:microsoft.com/office/officeart/2005/8/layout/vList2"/>
    <dgm:cxn modelId="{F6F60A68-8581-4A0C-B3A7-ED824ECE7729}" srcId="{8DCA1741-DA7E-436C-B5D2-863EFD353429}" destId="{18DFC6C4-0FEB-4807-8A40-9A24836B6628}" srcOrd="0" destOrd="0" parTransId="{EB4AC7E6-6FCE-47F8-95D6-5CA5ACDFE171}" sibTransId="{32113726-26EE-4143-AD18-55A235F399B6}"/>
    <dgm:cxn modelId="{19524C49-3711-4749-B5BB-6E8A558F61CA}" type="presOf" srcId="{AC59823D-A881-4AFC-9CC0-0D3C98BE3406}" destId="{DCFAFBB2-A778-4174-AA65-83C592D7BFE8}" srcOrd="0" destOrd="0" presId="urn:microsoft.com/office/officeart/2005/8/layout/vList2"/>
    <dgm:cxn modelId="{E2D36711-4FB5-44EB-A4FF-9962A8D49EDC}" srcId="{4F77A339-0378-4798-96AF-360B720BC0D1}" destId="{AC59823D-A881-4AFC-9CC0-0D3C98BE3406}" srcOrd="1" destOrd="0" parTransId="{0F488520-3A7E-4259-B977-32E50025C426}" sibTransId="{826FC407-35B4-428B-AC60-B23123621451}"/>
    <dgm:cxn modelId="{BC106D76-0F87-406C-AC6F-FAB8E753F0A4}" srcId="{4F77A339-0378-4798-96AF-360B720BC0D1}" destId="{7D5F5C71-E2F6-4F14-A84F-F38A661C9814}" srcOrd="3" destOrd="0" parTransId="{59E13ACC-1D08-4627-ABC5-175C33FA2D7A}" sibTransId="{828B6C83-8B80-438B-B8E5-60EB13396AF7}"/>
    <dgm:cxn modelId="{D236D1DA-FD43-4794-B64C-B164A469826E}" srcId="{AC59823D-A881-4AFC-9CC0-0D3C98BE3406}" destId="{D0A1C89A-B1CC-49C5-BAA1-046C1B4F2A2B}" srcOrd="0" destOrd="0" parTransId="{1BA9EBA8-428D-435C-9427-DDC60ACCCBA5}" sibTransId="{C08EFB93-B060-4C04-A023-CB6B2791F3B0}"/>
    <dgm:cxn modelId="{0CECF1D2-69BD-4D3D-83F3-57908D942F4B}" srcId="{4F77A339-0378-4798-96AF-360B720BC0D1}" destId="{8DCA1741-DA7E-436C-B5D2-863EFD353429}" srcOrd="2" destOrd="0" parTransId="{5716F475-C58D-411B-8FF3-0859B307BA44}" sibTransId="{6DC2B90D-D6AF-4381-A56B-5FE8E7067BF4}"/>
    <dgm:cxn modelId="{33421903-36F4-4694-ABA9-F4D299C8C996}" type="presOf" srcId="{A40425DB-7B22-42EA-91BF-B274DCD0465D}" destId="{11236D7B-046E-4297-8EF2-0503AADE9AE4}" srcOrd="0" destOrd="0" presId="urn:microsoft.com/office/officeart/2005/8/layout/vList2"/>
    <dgm:cxn modelId="{BE7ADBF7-AC05-4DF0-96D8-9077B206DC03}" type="presOf" srcId="{F68E797E-C923-46ED-98F6-64B37466F9FC}" destId="{A9D25F9E-5637-4F4A-9D12-7502638C6CA8}" srcOrd="0" destOrd="0" presId="urn:microsoft.com/office/officeart/2005/8/layout/vList2"/>
    <dgm:cxn modelId="{416D13BF-13CA-4942-97E3-65B672AC149E}" srcId="{D66ECDC3-6572-4678-81F9-4D06DC7FEB67}" destId="{F68E797E-C923-46ED-98F6-64B37466F9FC}" srcOrd="0" destOrd="0" parTransId="{8413A182-CA5F-4167-B735-5FA17F70E38F}" sibTransId="{E9ADF776-503E-4FF4-97BD-053E9823AC46}"/>
    <dgm:cxn modelId="{49C39989-77E0-4047-BB8B-F3CC88E3A3C5}" srcId="{7D5F5C71-E2F6-4F14-A84F-F38A661C9814}" destId="{A40425DB-7B22-42EA-91BF-B274DCD0465D}" srcOrd="0" destOrd="0" parTransId="{9E5729B4-E736-4B18-AA07-AD0BFC641343}" sibTransId="{3C8DEC5F-ADFB-41BD-A57B-293815D09E63}"/>
    <dgm:cxn modelId="{082800EA-D9BD-40EC-8B1E-120C01FDBE58}" type="presOf" srcId="{7D5F5C71-E2F6-4F14-A84F-F38A661C9814}" destId="{DE43D9B6-9191-48C4-BCA6-C3CB042EDA3E}" srcOrd="0" destOrd="0" presId="urn:microsoft.com/office/officeart/2005/8/layout/vList2"/>
    <dgm:cxn modelId="{A6598D54-8FE8-4550-BD1F-507AF55936A5}" type="presOf" srcId="{8DCA1741-DA7E-436C-B5D2-863EFD353429}" destId="{CC402D06-9723-4A0A-95A7-DC8D2967C66A}" srcOrd="0" destOrd="0" presId="urn:microsoft.com/office/officeart/2005/8/layout/vList2"/>
    <dgm:cxn modelId="{DBA4744A-FF23-4A02-94B6-DC56B750F23F}" srcId="{4F77A339-0378-4798-96AF-360B720BC0D1}" destId="{D66ECDC3-6572-4678-81F9-4D06DC7FEB67}" srcOrd="0" destOrd="0" parTransId="{FD8E33C8-4B80-4E13-BB88-301E9DE9D352}" sibTransId="{7945EDE2-5956-4CA4-84CC-321301CA1568}"/>
    <dgm:cxn modelId="{56634BE0-13B1-4AFB-AC73-42AE985B1974}" type="presOf" srcId="{18DFC6C4-0FEB-4807-8A40-9A24836B6628}" destId="{E0EF05A9-C8B4-4D02-A96F-50474966EB76}" srcOrd="0" destOrd="0" presId="urn:microsoft.com/office/officeart/2005/8/layout/vList2"/>
    <dgm:cxn modelId="{6554972A-DE5A-4CD4-832B-95EF3351E638}" type="presOf" srcId="{D66ECDC3-6572-4678-81F9-4D06DC7FEB67}" destId="{47E11FC3-58B9-4FC0-9EF4-A7EE6BC9A2B3}" srcOrd="0" destOrd="0" presId="urn:microsoft.com/office/officeart/2005/8/layout/vList2"/>
    <dgm:cxn modelId="{168E84AC-81DC-4501-8F96-1A8485C09929}" type="presOf" srcId="{D0A1C89A-B1CC-49C5-BAA1-046C1B4F2A2B}" destId="{6D2A2321-218A-4DB9-BA17-99CE257FB40F}" srcOrd="0" destOrd="0" presId="urn:microsoft.com/office/officeart/2005/8/layout/vList2"/>
    <dgm:cxn modelId="{F93800C3-9D8C-41C8-ABCF-73BC711732F4}" type="presParOf" srcId="{AD2C3B56-40B0-4200-8B23-E54CF70C7380}" destId="{47E11FC3-58B9-4FC0-9EF4-A7EE6BC9A2B3}" srcOrd="0" destOrd="0" presId="urn:microsoft.com/office/officeart/2005/8/layout/vList2"/>
    <dgm:cxn modelId="{3EB96FA7-A9AA-4E64-9F4C-7E9FF8A72245}" type="presParOf" srcId="{AD2C3B56-40B0-4200-8B23-E54CF70C7380}" destId="{A9D25F9E-5637-4F4A-9D12-7502638C6CA8}" srcOrd="1" destOrd="0" presId="urn:microsoft.com/office/officeart/2005/8/layout/vList2"/>
    <dgm:cxn modelId="{DC80F559-BB71-497A-AF59-330D1B602279}" type="presParOf" srcId="{AD2C3B56-40B0-4200-8B23-E54CF70C7380}" destId="{DCFAFBB2-A778-4174-AA65-83C592D7BFE8}" srcOrd="2" destOrd="0" presId="urn:microsoft.com/office/officeart/2005/8/layout/vList2"/>
    <dgm:cxn modelId="{F2DCE714-333D-40EC-8FD2-8CD08A946F5B}" type="presParOf" srcId="{AD2C3B56-40B0-4200-8B23-E54CF70C7380}" destId="{6D2A2321-218A-4DB9-BA17-99CE257FB40F}" srcOrd="3" destOrd="0" presId="urn:microsoft.com/office/officeart/2005/8/layout/vList2"/>
    <dgm:cxn modelId="{526892EF-CD36-47EE-87AA-2D1F9BAD1E88}" type="presParOf" srcId="{AD2C3B56-40B0-4200-8B23-E54CF70C7380}" destId="{CC402D06-9723-4A0A-95A7-DC8D2967C66A}" srcOrd="4" destOrd="0" presId="urn:microsoft.com/office/officeart/2005/8/layout/vList2"/>
    <dgm:cxn modelId="{3FB0AF02-591B-434D-ACD5-A01514E65CA3}" type="presParOf" srcId="{AD2C3B56-40B0-4200-8B23-E54CF70C7380}" destId="{E0EF05A9-C8B4-4D02-A96F-50474966EB76}" srcOrd="5" destOrd="0" presId="urn:microsoft.com/office/officeart/2005/8/layout/vList2"/>
    <dgm:cxn modelId="{47E68924-61F0-4347-ACE1-CF77FBD24251}" type="presParOf" srcId="{AD2C3B56-40B0-4200-8B23-E54CF70C7380}" destId="{DE43D9B6-9191-48C4-BCA6-C3CB042EDA3E}" srcOrd="6" destOrd="0" presId="urn:microsoft.com/office/officeart/2005/8/layout/vList2"/>
    <dgm:cxn modelId="{F6A102F2-899A-4F52-BC44-9B2F383748A5}" type="presParOf" srcId="{AD2C3B56-40B0-4200-8B23-E54CF70C7380}" destId="{11236D7B-046E-4297-8EF2-0503AADE9AE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14E93D-81C3-41C8-B985-A86DB1AC7080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24AE7BF5-B634-47FB-A685-2827CA13962D}">
      <dgm:prSet phldrT="[文字]"/>
      <dgm:spPr/>
      <dgm:t>
        <a:bodyPr/>
        <a:lstStyle/>
        <a:p>
          <a:pPr rtl="0"/>
          <a:r>
            <a:rPr lang="zh-HK" b="0" i="0" u="none" dirty="0" smtClean="0"/>
            <a:t>喜好</a:t>
          </a:r>
          <a:endParaRPr lang="zh-TW" altLang="en-US" dirty="0"/>
        </a:p>
      </dgm:t>
    </dgm:pt>
    <dgm:pt modelId="{ED1800A0-0EC2-4006-806B-0802C0A21783}" type="parTrans" cxnId="{84121AC9-100A-4836-AD88-E5E3A3197D5B}">
      <dgm:prSet/>
      <dgm:spPr/>
      <dgm:t>
        <a:bodyPr/>
        <a:lstStyle/>
        <a:p>
          <a:endParaRPr lang="zh-TW" altLang="en-US"/>
        </a:p>
      </dgm:t>
    </dgm:pt>
    <dgm:pt modelId="{2D31A611-1B25-4C7B-9F84-549B9542427F}" type="sibTrans" cxnId="{84121AC9-100A-4836-AD88-E5E3A3197D5B}">
      <dgm:prSet/>
      <dgm:spPr/>
      <dgm:t>
        <a:bodyPr/>
        <a:lstStyle/>
        <a:p>
          <a:endParaRPr lang="zh-TW" altLang="en-US"/>
        </a:p>
      </dgm:t>
    </dgm:pt>
    <dgm:pt modelId="{9294D16A-7CC6-4412-9059-1422A479E1A1}">
      <dgm:prSet/>
      <dgm:spPr/>
      <dgm:t>
        <a:bodyPr/>
        <a:lstStyle/>
        <a:p>
          <a:pPr rtl="0"/>
          <a:r>
            <a:rPr lang="zh-HK" b="0" i="0" u="none" dirty="0" smtClean="0"/>
            <a:t>個人特質</a:t>
          </a:r>
          <a:endParaRPr lang="zh-TW" b="0" i="0" u="none" dirty="0"/>
        </a:p>
      </dgm:t>
    </dgm:pt>
    <dgm:pt modelId="{F962FA58-AFA8-4AC1-8321-14E71B5696FE}" type="parTrans" cxnId="{3894C0CA-EFC0-4278-A49B-392FDF2C6F6A}">
      <dgm:prSet/>
      <dgm:spPr/>
      <dgm:t>
        <a:bodyPr/>
        <a:lstStyle/>
        <a:p>
          <a:endParaRPr lang="zh-TW" altLang="en-US"/>
        </a:p>
      </dgm:t>
    </dgm:pt>
    <dgm:pt modelId="{806F64E8-6CEE-4A3A-900C-FD8DF9D6F963}" type="sibTrans" cxnId="{3894C0CA-EFC0-4278-A49B-392FDF2C6F6A}">
      <dgm:prSet/>
      <dgm:spPr/>
      <dgm:t>
        <a:bodyPr/>
        <a:lstStyle/>
        <a:p>
          <a:endParaRPr lang="zh-TW" altLang="en-US"/>
        </a:p>
      </dgm:t>
    </dgm:pt>
    <dgm:pt modelId="{CABDBC2A-159C-4448-8503-0531BD13BD1E}">
      <dgm:prSet/>
      <dgm:spPr/>
      <dgm:t>
        <a:bodyPr/>
        <a:lstStyle/>
        <a:p>
          <a:pPr rtl="0"/>
          <a:r>
            <a:rPr lang="zh-TW" b="0" i="0" u="none" dirty="0" smtClean="0"/>
            <a:t>技能強項</a:t>
          </a:r>
          <a:endParaRPr lang="zh-TW" b="0" i="0" u="none" dirty="0"/>
        </a:p>
      </dgm:t>
    </dgm:pt>
    <dgm:pt modelId="{44599457-8190-48F3-AC7B-74E9F10C7A38}" type="parTrans" cxnId="{D513FF4B-A0FD-4C6F-BA0A-C31A6362EE5F}">
      <dgm:prSet/>
      <dgm:spPr/>
      <dgm:t>
        <a:bodyPr/>
        <a:lstStyle/>
        <a:p>
          <a:endParaRPr lang="zh-TW" altLang="en-US"/>
        </a:p>
      </dgm:t>
    </dgm:pt>
    <dgm:pt modelId="{6BA238DF-DE92-488F-84C3-51E0559F9BD3}" type="sibTrans" cxnId="{D513FF4B-A0FD-4C6F-BA0A-C31A6362EE5F}">
      <dgm:prSet/>
      <dgm:spPr/>
      <dgm:t>
        <a:bodyPr/>
        <a:lstStyle/>
        <a:p>
          <a:endParaRPr lang="zh-TW" altLang="en-US"/>
        </a:p>
      </dgm:t>
    </dgm:pt>
    <dgm:pt modelId="{06604FE6-6997-4A87-B7D6-36216178DC6D}">
      <dgm:prSet/>
      <dgm:spPr/>
      <dgm:t>
        <a:bodyPr/>
        <a:lstStyle/>
        <a:p>
          <a:pPr rtl="0"/>
          <a:r>
            <a:rPr lang="zh-HK" b="0" i="0" u="none" dirty="0" smtClean="0"/>
            <a:t>相關職業</a:t>
          </a:r>
          <a:endParaRPr lang="zh-TW" b="0" i="0" u="none" dirty="0"/>
        </a:p>
      </dgm:t>
    </dgm:pt>
    <dgm:pt modelId="{6F1104FF-7D44-445A-BEDD-3865B5B8C73F}" type="parTrans" cxnId="{2DDCB86D-BCB8-4900-9002-339102521E41}">
      <dgm:prSet/>
      <dgm:spPr/>
      <dgm:t>
        <a:bodyPr/>
        <a:lstStyle/>
        <a:p>
          <a:endParaRPr lang="zh-TW" altLang="en-US"/>
        </a:p>
      </dgm:t>
    </dgm:pt>
    <dgm:pt modelId="{5EE0E00E-A418-48E3-BC1F-9A9B1E9D3DFB}" type="sibTrans" cxnId="{2DDCB86D-BCB8-4900-9002-339102521E41}">
      <dgm:prSet/>
      <dgm:spPr/>
      <dgm:t>
        <a:bodyPr/>
        <a:lstStyle/>
        <a:p>
          <a:endParaRPr lang="zh-TW" altLang="en-US"/>
        </a:p>
      </dgm:t>
    </dgm:pt>
    <dgm:pt modelId="{E8EE316A-48BA-4B85-B168-492928A672BC}">
      <dgm:prSet/>
      <dgm:spPr/>
      <dgm:t>
        <a:bodyPr/>
        <a:lstStyle/>
        <a:p>
          <a:pPr rtl="0"/>
          <a:r>
            <a:rPr lang="zh-TW" b="0" i="0" u="none" dirty="0" smtClean="0"/>
            <a:t>科學家、歷史研究、醫生、工程師、程式設計員</a:t>
          </a:r>
          <a:endParaRPr lang="zh-TW" b="0" i="0" u="none" dirty="0"/>
        </a:p>
      </dgm:t>
    </dgm:pt>
    <dgm:pt modelId="{95CBB1E2-71FD-4FA4-B5AA-7CF0251B8ABB}" type="parTrans" cxnId="{DB0AB4EE-BE7E-483A-ADB8-7B5CB7DABFC1}">
      <dgm:prSet/>
      <dgm:spPr/>
      <dgm:t>
        <a:bodyPr/>
        <a:lstStyle/>
        <a:p>
          <a:endParaRPr lang="zh-TW" altLang="en-US"/>
        </a:p>
      </dgm:t>
    </dgm:pt>
    <dgm:pt modelId="{EC8C6639-BCA8-44FF-A163-3FEE2AFE360B}" type="sibTrans" cxnId="{DB0AB4EE-BE7E-483A-ADB8-7B5CB7DABFC1}">
      <dgm:prSet/>
      <dgm:spPr/>
      <dgm:t>
        <a:bodyPr/>
        <a:lstStyle/>
        <a:p>
          <a:endParaRPr lang="zh-TW" altLang="en-US"/>
        </a:p>
      </dgm:t>
    </dgm:pt>
    <dgm:pt modelId="{B4050FC1-532D-4284-9592-A752B889C3FF}">
      <dgm:prSet/>
      <dgm:spPr/>
      <dgm:t>
        <a:bodyPr/>
        <a:lstStyle/>
        <a:p>
          <a:pPr rtl="0"/>
          <a:r>
            <a:rPr lang="zh-TW" b="0" i="0" u="none" dirty="0" smtClean="0"/>
            <a:t>喜歡處理事物與觀念、喜歡探索及理解事物與物件</a:t>
          </a:r>
          <a:endParaRPr lang="zh-TW" altLang="en-US" dirty="0"/>
        </a:p>
      </dgm:t>
    </dgm:pt>
    <dgm:pt modelId="{543F7510-8A8F-4675-B483-1CA71773C8ED}" type="parTrans" cxnId="{F976C520-62B6-4376-8D1D-8D847B292D44}">
      <dgm:prSet/>
      <dgm:spPr/>
      <dgm:t>
        <a:bodyPr/>
        <a:lstStyle/>
        <a:p>
          <a:endParaRPr lang="zh-TW" altLang="en-US"/>
        </a:p>
      </dgm:t>
    </dgm:pt>
    <dgm:pt modelId="{037CA2B9-4923-4FF2-8E22-5D11D9B9574A}" type="sibTrans" cxnId="{F976C520-62B6-4376-8D1D-8D847B292D44}">
      <dgm:prSet/>
      <dgm:spPr/>
      <dgm:t>
        <a:bodyPr/>
        <a:lstStyle/>
        <a:p>
          <a:endParaRPr lang="zh-TW" altLang="en-US"/>
        </a:p>
      </dgm:t>
    </dgm:pt>
    <dgm:pt modelId="{CD23AD01-B927-4984-8F10-560092F33070}">
      <dgm:prSet/>
      <dgm:spPr/>
      <dgm:t>
        <a:bodyPr/>
        <a:lstStyle/>
        <a:p>
          <a:pPr rtl="0"/>
          <a:r>
            <a:rPr lang="zh-TW" b="0" i="0" u="none" dirty="0" smtClean="0"/>
            <a:t>謹慎精準、思想精密、看重理性及邏輯思維</a:t>
          </a:r>
          <a:endParaRPr lang="zh-TW" b="0" i="0" u="none" dirty="0"/>
        </a:p>
      </dgm:t>
    </dgm:pt>
    <dgm:pt modelId="{6E7F02D0-02F4-4386-AEAC-60F165CD054C}" type="parTrans" cxnId="{4A740B03-C364-4AD2-9829-6BB3A6A2929F}">
      <dgm:prSet/>
      <dgm:spPr/>
      <dgm:t>
        <a:bodyPr/>
        <a:lstStyle/>
        <a:p>
          <a:endParaRPr lang="zh-TW" altLang="en-US"/>
        </a:p>
      </dgm:t>
    </dgm:pt>
    <dgm:pt modelId="{B38479D4-8214-42AC-88D2-562229A19A47}" type="sibTrans" cxnId="{4A740B03-C364-4AD2-9829-6BB3A6A2929F}">
      <dgm:prSet/>
      <dgm:spPr/>
      <dgm:t>
        <a:bodyPr/>
        <a:lstStyle/>
        <a:p>
          <a:endParaRPr lang="zh-TW" altLang="en-US"/>
        </a:p>
      </dgm:t>
    </dgm:pt>
    <dgm:pt modelId="{D1652E99-D814-477D-BD0E-E7DCA101FB3C}">
      <dgm:prSet/>
      <dgm:spPr/>
      <dgm:t>
        <a:bodyPr/>
        <a:lstStyle/>
        <a:p>
          <a:pPr rtl="0"/>
          <a:r>
            <a:rPr lang="zh-TW" b="0" i="0" u="none" dirty="0" smtClean="0"/>
            <a:t>分析及理解能力強、善於思考抽象問題、發現及解決問題</a:t>
          </a:r>
          <a:endParaRPr lang="zh-TW" b="0" i="0" u="none" dirty="0"/>
        </a:p>
      </dgm:t>
    </dgm:pt>
    <dgm:pt modelId="{D24175F6-9D1B-4B34-8DB8-0CED95F5958B}" type="parTrans" cxnId="{0C7F1F3C-C696-4892-AA16-0E92D81DABB1}">
      <dgm:prSet/>
      <dgm:spPr/>
      <dgm:t>
        <a:bodyPr/>
        <a:lstStyle/>
        <a:p>
          <a:endParaRPr lang="zh-TW" altLang="en-US"/>
        </a:p>
      </dgm:t>
    </dgm:pt>
    <dgm:pt modelId="{E561A959-91ED-4C55-9CB4-514171EE8DC1}" type="sibTrans" cxnId="{0C7F1F3C-C696-4892-AA16-0E92D81DABB1}">
      <dgm:prSet/>
      <dgm:spPr/>
      <dgm:t>
        <a:bodyPr/>
        <a:lstStyle/>
        <a:p>
          <a:endParaRPr lang="zh-TW" altLang="en-US"/>
        </a:p>
      </dgm:t>
    </dgm:pt>
    <dgm:pt modelId="{52DA3159-FED2-47A6-A6DE-0243365F7073}" type="pres">
      <dgm:prSet presAssocID="{2014E93D-81C3-41C8-B985-A86DB1AC70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F084095-75CA-40CB-A541-1BF15EFAC574}" type="pres">
      <dgm:prSet presAssocID="{24AE7BF5-B634-47FB-A685-2827CA1396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D1E3E8-5DCA-49FF-B395-9BD65839E2D2}" type="pres">
      <dgm:prSet presAssocID="{24AE7BF5-B634-47FB-A685-2827CA13962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BE1E03E-9F61-4531-8E65-8B986FEE8CA2}" type="pres">
      <dgm:prSet presAssocID="{9294D16A-7CC6-4412-9059-1422A479E1A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5771D6-ECB0-41D7-B525-5AB488B57763}" type="pres">
      <dgm:prSet presAssocID="{9294D16A-7CC6-4412-9059-1422A479E1A1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A5EE5A-8BD4-45B0-907E-19A44C729F03}" type="pres">
      <dgm:prSet presAssocID="{CABDBC2A-159C-4448-8503-0531BD13BD1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3D91E68-D862-4F6A-8678-F1AFDF7138B5}" type="pres">
      <dgm:prSet presAssocID="{CABDBC2A-159C-4448-8503-0531BD13BD1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5B5131-3A3D-4C9D-9EBC-38AB70031542}" type="pres">
      <dgm:prSet presAssocID="{06604FE6-6997-4A87-B7D6-36216178DC6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A00B2C-5220-449A-BC46-3456AF8649D0}" type="pres">
      <dgm:prSet presAssocID="{06604FE6-6997-4A87-B7D6-36216178DC6D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13FF4B-A0FD-4C6F-BA0A-C31A6362EE5F}" srcId="{2014E93D-81C3-41C8-B985-A86DB1AC7080}" destId="{CABDBC2A-159C-4448-8503-0531BD13BD1E}" srcOrd="2" destOrd="0" parTransId="{44599457-8190-48F3-AC7B-74E9F10C7A38}" sibTransId="{6BA238DF-DE92-488F-84C3-51E0559F9BD3}"/>
    <dgm:cxn modelId="{6C85DCD7-FBA7-443F-9A11-1FB3DA029807}" type="presOf" srcId="{B4050FC1-532D-4284-9592-A752B889C3FF}" destId="{A1D1E3E8-5DCA-49FF-B395-9BD65839E2D2}" srcOrd="0" destOrd="0" presId="urn:microsoft.com/office/officeart/2005/8/layout/vList2"/>
    <dgm:cxn modelId="{8E4E6E3A-A211-4949-BD68-2D2455012BFC}" type="presOf" srcId="{9294D16A-7CC6-4412-9059-1422A479E1A1}" destId="{FBE1E03E-9F61-4531-8E65-8B986FEE8CA2}" srcOrd="0" destOrd="0" presId="urn:microsoft.com/office/officeart/2005/8/layout/vList2"/>
    <dgm:cxn modelId="{2DDCB86D-BCB8-4900-9002-339102521E41}" srcId="{2014E93D-81C3-41C8-B985-A86DB1AC7080}" destId="{06604FE6-6997-4A87-B7D6-36216178DC6D}" srcOrd="3" destOrd="0" parTransId="{6F1104FF-7D44-445A-BEDD-3865B5B8C73F}" sibTransId="{5EE0E00E-A418-48E3-BC1F-9A9B1E9D3DFB}"/>
    <dgm:cxn modelId="{3894C0CA-EFC0-4278-A49B-392FDF2C6F6A}" srcId="{2014E93D-81C3-41C8-B985-A86DB1AC7080}" destId="{9294D16A-7CC6-4412-9059-1422A479E1A1}" srcOrd="1" destOrd="0" parTransId="{F962FA58-AFA8-4AC1-8321-14E71B5696FE}" sibTransId="{806F64E8-6CEE-4A3A-900C-FD8DF9D6F963}"/>
    <dgm:cxn modelId="{F1942450-A786-4532-951E-65F5DC42C292}" type="presOf" srcId="{CD23AD01-B927-4984-8F10-560092F33070}" destId="{795771D6-ECB0-41D7-B525-5AB488B57763}" srcOrd="0" destOrd="0" presId="urn:microsoft.com/office/officeart/2005/8/layout/vList2"/>
    <dgm:cxn modelId="{F976C520-62B6-4376-8D1D-8D847B292D44}" srcId="{24AE7BF5-B634-47FB-A685-2827CA13962D}" destId="{B4050FC1-532D-4284-9592-A752B889C3FF}" srcOrd="0" destOrd="0" parTransId="{543F7510-8A8F-4675-B483-1CA71773C8ED}" sibTransId="{037CA2B9-4923-4FF2-8E22-5D11D9B9574A}"/>
    <dgm:cxn modelId="{DB0AB4EE-BE7E-483A-ADB8-7B5CB7DABFC1}" srcId="{06604FE6-6997-4A87-B7D6-36216178DC6D}" destId="{E8EE316A-48BA-4B85-B168-492928A672BC}" srcOrd="0" destOrd="0" parTransId="{95CBB1E2-71FD-4FA4-B5AA-7CF0251B8ABB}" sibTransId="{EC8C6639-BCA8-44FF-A163-3FEE2AFE360B}"/>
    <dgm:cxn modelId="{91FD97A6-0FD0-4455-AD27-96FFA04B1675}" type="presOf" srcId="{CABDBC2A-159C-4448-8503-0531BD13BD1E}" destId="{D5A5EE5A-8BD4-45B0-907E-19A44C729F03}" srcOrd="0" destOrd="0" presId="urn:microsoft.com/office/officeart/2005/8/layout/vList2"/>
    <dgm:cxn modelId="{B3407BC4-3FC8-42A9-957D-E3C15E2A0945}" type="presOf" srcId="{24AE7BF5-B634-47FB-A685-2827CA13962D}" destId="{CF084095-75CA-40CB-A541-1BF15EFAC574}" srcOrd="0" destOrd="0" presId="urn:microsoft.com/office/officeart/2005/8/layout/vList2"/>
    <dgm:cxn modelId="{5686C3B1-E933-4E2D-AF09-895D793D8B3B}" type="presOf" srcId="{D1652E99-D814-477D-BD0E-E7DCA101FB3C}" destId="{73D91E68-D862-4F6A-8678-F1AFDF7138B5}" srcOrd="0" destOrd="0" presId="urn:microsoft.com/office/officeart/2005/8/layout/vList2"/>
    <dgm:cxn modelId="{0C7F1F3C-C696-4892-AA16-0E92D81DABB1}" srcId="{CABDBC2A-159C-4448-8503-0531BD13BD1E}" destId="{D1652E99-D814-477D-BD0E-E7DCA101FB3C}" srcOrd="0" destOrd="0" parTransId="{D24175F6-9D1B-4B34-8DB8-0CED95F5958B}" sibTransId="{E561A959-91ED-4C55-9CB4-514171EE8DC1}"/>
    <dgm:cxn modelId="{998661D9-1FB1-4B94-BD0C-9DA36B63240B}" type="presOf" srcId="{E8EE316A-48BA-4B85-B168-492928A672BC}" destId="{CCA00B2C-5220-449A-BC46-3456AF8649D0}" srcOrd="0" destOrd="0" presId="urn:microsoft.com/office/officeart/2005/8/layout/vList2"/>
    <dgm:cxn modelId="{84121AC9-100A-4836-AD88-E5E3A3197D5B}" srcId="{2014E93D-81C3-41C8-B985-A86DB1AC7080}" destId="{24AE7BF5-B634-47FB-A685-2827CA13962D}" srcOrd="0" destOrd="0" parTransId="{ED1800A0-0EC2-4006-806B-0802C0A21783}" sibTransId="{2D31A611-1B25-4C7B-9F84-549B9542427F}"/>
    <dgm:cxn modelId="{4A740B03-C364-4AD2-9829-6BB3A6A2929F}" srcId="{9294D16A-7CC6-4412-9059-1422A479E1A1}" destId="{CD23AD01-B927-4984-8F10-560092F33070}" srcOrd="0" destOrd="0" parTransId="{6E7F02D0-02F4-4386-AEAC-60F165CD054C}" sibTransId="{B38479D4-8214-42AC-88D2-562229A19A47}"/>
    <dgm:cxn modelId="{BB112038-7C71-4797-A1BB-E998F2FE5CF1}" type="presOf" srcId="{06604FE6-6997-4A87-B7D6-36216178DC6D}" destId="{CE5B5131-3A3D-4C9D-9EBC-38AB70031542}" srcOrd="0" destOrd="0" presId="urn:microsoft.com/office/officeart/2005/8/layout/vList2"/>
    <dgm:cxn modelId="{786F61E9-C393-48F8-88BA-097DD0C11F98}" type="presOf" srcId="{2014E93D-81C3-41C8-B985-A86DB1AC7080}" destId="{52DA3159-FED2-47A6-A6DE-0243365F7073}" srcOrd="0" destOrd="0" presId="urn:microsoft.com/office/officeart/2005/8/layout/vList2"/>
    <dgm:cxn modelId="{4FBEFF82-09E2-417B-83E4-B9E8A3101B1A}" type="presParOf" srcId="{52DA3159-FED2-47A6-A6DE-0243365F7073}" destId="{CF084095-75CA-40CB-A541-1BF15EFAC574}" srcOrd="0" destOrd="0" presId="urn:microsoft.com/office/officeart/2005/8/layout/vList2"/>
    <dgm:cxn modelId="{471D7D99-5D1F-4CEB-BBC3-079B11405213}" type="presParOf" srcId="{52DA3159-FED2-47A6-A6DE-0243365F7073}" destId="{A1D1E3E8-5DCA-49FF-B395-9BD65839E2D2}" srcOrd="1" destOrd="0" presId="urn:microsoft.com/office/officeart/2005/8/layout/vList2"/>
    <dgm:cxn modelId="{C4465520-EEAD-41BD-850B-F1FA8416B0B3}" type="presParOf" srcId="{52DA3159-FED2-47A6-A6DE-0243365F7073}" destId="{FBE1E03E-9F61-4531-8E65-8B986FEE8CA2}" srcOrd="2" destOrd="0" presId="urn:microsoft.com/office/officeart/2005/8/layout/vList2"/>
    <dgm:cxn modelId="{4364E9B5-AFB7-4270-8AB5-7A0539C90A74}" type="presParOf" srcId="{52DA3159-FED2-47A6-A6DE-0243365F7073}" destId="{795771D6-ECB0-41D7-B525-5AB488B57763}" srcOrd="3" destOrd="0" presId="urn:microsoft.com/office/officeart/2005/8/layout/vList2"/>
    <dgm:cxn modelId="{2EC88C51-A47C-4C74-88A1-E7A32EBE83EB}" type="presParOf" srcId="{52DA3159-FED2-47A6-A6DE-0243365F7073}" destId="{D5A5EE5A-8BD4-45B0-907E-19A44C729F03}" srcOrd="4" destOrd="0" presId="urn:microsoft.com/office/officeart/2005/8/layout/vList2"/>
    <dgm:cxn modelId="{25AB4A9E-53B0-4538-976D-73367F941F28}" type="presParOf" srcId="{52DA3159-FED2-47A6-A6DE-0243365F7073}" destId="{73D91E68-D862-4F6A-8678-F1AFDF7138B5}" srcOrd="5" destOrd="0" presId="urn:microsoft.com/office/officeart/2005/8/layout/vList2"/>
    <dgm:cxn modelId="{AEB74F66-7B02-4852-B7BC-0F3E10ADDD43}" type="presParOf" srcId="{52DA3159-FED2-47A6-A6DE-0243365F7073}" destId="{CE5B5131-3A3D-4C9D-9EBC-38AB70031542}" srcOrd="6" destOrd="0" presId="urn:microsoft.com/office/officeart/2005/8/layout/vList2"/>
    <dgm:cxn modelId="{064205F1-C546-4188-9FA2-C815195C1E04}" type="presParOf" srcId="{52DA3159-FED2-47A6-A6DE-0243365F7073}" destId="{CCA00B2C-5220-449A-BC46-3456AF8649D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E6748D-2F55-4D1C-95F6-08AFC3D5847E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zh-TW" altLang="en-US"/>
        </a:p>
      </dgm:t>
    </dgm:pt>
    <dgm:pt modelId="{842A3715-12FE-4702-95AA-7F5DDC899DE2}">
      <dgm:prSet phldrT="[文字]"/>
      <dgm:spPr/>
      <dgm:t>
        <a:bodyPr/>
        <a:lstStyle/>
        <a:p>
          <a:pPr rtl="0"/>
          <a:r>
            <a:rPr lang="zh-HK" b="0" i="0" u="none" dirty="0" smtClean="0"/>
            <a:t>喜好</a:t>
          </a:r>
          <a:endParaRPr lang="zh-TW" altLang="en-US" dirty="0"/>
        </a:p>
      </dgm:t>
    </dgm:pt>
    <dgm:pt modelId="{71BB56A4-1934-48DF-A73E-872F5AE48D5D}" type="parTrans" cxnId="{E00F31CF-4D4A-4E68-B51C-E31C3E33D235}">
      <dgm:prSet/>
      <dgm:spPr/>
      <dgm:t>
        <a:bodyPr/>
        <a:lstStyle/>
        <a:p>
          <a:endParaRPr lang="zh-TW" altLang="en-US"/>
        </a:p>
      </dgm:t>
    </dgm:pt>
    <dgm:pt modelId="{22B2AA08-3C74-4051-8650-779F08648867}" type="sibTrans" cxnId="{E00F31CF-4D4A-4E68-B51C-E31C3E33D235}">
      <dgm:prSet/>
      <dgm:spPr/>
      <dgm:t>
        <a:bodyPr/>
        <a:lstStyle/>
        <a:p>
          <a:endParaRPr lang="zh-TW" altLang="en-US"/>
        </a:p>
      </dgm:t>
    </dgm:pt>
    <dgm:pt modelId="{072944A5-F5DA-4F26-A7AF-984C030A9656}">
      <dgm:prSet/>
      <dgm:spPr/>
      <dgm:t>
        <a:bodyPr/>
        <a:lstStyle/>
        <a:p>
          <a:pPr rtl="0"/>
          <a:r>
            <a:rPr lang="zh-HK" b="0" i="0" u="none" dirty="0" smtClean="0"/>
            <a:t>個人特質</a:t>
          </a:r>
          <a:endParaRPr lang="zh-TW" b="0" i="0" u="none" dirty="0"/>
        </a:p>
      </dgm:t>
    </dgm:pt>
    <dgm:pt modelId="{042DA6C2-B159-4B1E-B39B-DD11399C786C}" type="parTrans" cxnId="{DD8ED9DA-A594-4B0C-9E4B-49B305E890F3}">
      <dgm:prSet/>
      <dgm:spPr/>
      <dgm:t>
        <a:bodyPr/>
        <a:lstStyle/>
        <a:p>
          <a:endParaRPr lang="zh-TW" altLang="en-US"/>
        </a:p>
      </dgm:t>
    </dgm:pt>
    <dgm:pt modelId="{48ECF769-956E-4160-AC1B-31109EE7118B}" type="sibTrans" cxnId="{DD8ED9DA-A594-4B0C-9E4B-49B305E890F3}">
      <dgm:prSet/>
      <dgm:spPr/>
      <dgm:t>
        <a:bodyPr/>
        <a:lstStyle/>
        <a:p>
          <a:endParaRPr lang="zh-TW" altLang="en-US"/>
        </a:p>
      </dgm:t>
    </dgm:pt>
    <dgm:pt modelId="{BEF48F40-BA71-43BC-9096-3DDD667B36AE}">
      <dgm:prSet/>
      <dgm:spPr/>
      <dgm:t>
        <a:bodyPr/>
        <a:lstStyle/>
        <a:p>
          <a:pPr rtl="0"/>
          <a:r>
            <a:rPr lang="zh-TW" b="0" i="0" u="none" dirty="0" smtClean="0"/>
            <a:t>技能強項</a:t>
          </a:r>
          <a:endParaRPr lang="zh-TW" b="0" i="0" u="none" dirty="0"/>
        </a:p>
      </dgm:t>
    </dgm:pt>
    <dgm:pt modelId="{3397DE3E-F4BC-4300-8A03-893C93811280}" type="parTrans" cxnId="{B529E648-619F-4536-B65B-6C69C46D1BF9}">
      <dgm:prSet/>
      <dgm:spPr/>
      <dgm:t>
        <a:bodyPr/>
        <a:lstStyle/>
        <a:p>
          <a:endParaRPr lang="zh-TW" altLang="en-US"/>
        </a:p>
      </dgm:t>
    </dgm:pt>
    <dgm:pt modelId="{995EE401-C243-48E1-8E6D-E00C97F6D93D}" type="sibTrans" cxnId="{B529E648-619F-4536-B65B-6C69C46D1BF9}">
      <dgm:prSet/>
      <dgm:spPr/>
      <dgm:t>
        <a:bodyPr/>
        <a:lstStyle/>
        <a:p>
          <a:endParaRPr lang="zh-TW" altLang="en-US"/>
        </a:p>
      </dgm:t>
    </dgm:pt>
    <dgm:pt modelId="{2375DAA9-5C80-4B8D-BF01-1BC4EC515028}">
      <dgm:prSet/>
      <dgm:spPr/>
      <dgm:t>
        <a:bodyPr/>
        <a:lstStyle/>
        <a:p>
          <a:pPr rtl="0"/>
          <a:r>
            <a:rPr lang="zh-HK" b="0" i="0" u="none" dirty="0" smtClean="0"/>
            <a:t>相關職業</a:t>
          </a:r>
          <a:endParaRPr lang="zh-TW" b="0" i="0" u="none" dirty="0"/>
        </a:p>
      </dgm:t>
    </dgm:pt>
    <dgm:pt modelId="{5FE10658-82F1-46DB-808E-2F7964454767}" type="parTrans" cxnId="{D7F64F02-452E-413A-97C2-1F5C0BEDA3C9}">
      <dgm:prSet/>
      <dgm:spPr/>
      <dgm:t>
        <a:bodyPr/>
        <a:lstStyle/>
        <a:p>
          <a:endParaRPr lang="zh-TW" altLang="en-US"/>
        </a:p>
      </dgm:t>
    </dgm:pt>
    <dgm:pt modelId="{CA7DAEB8-EC1D-4941-A400-D6750B5E964E}" type="sibTrans" cxnId="{D7F64F02-452E-413A-97C2-1F5C0BEDA3C9}">
      <dgm:prSet/>
      <dgm:spPr/>
      <dgm:t>
        <a:bodyPr/>
        <a:lstStyle/>
        <a:p>
          <a:endParaRPr lang="zh-TW" altLang="en-US"/>
        </a:p>
      </dgm:t>
    </dgm:pt>
    <dgm:pt modelId="{4CCC987D-C4EA-46F6-9BF9-8B70073A4651}">
      <dgm:prSet/>
      <dgm:spPr/>
      <dgm:t>
        <a:bodyPr/>
        <a:lstStyle/>
        <a:p>
          <a:pPr rtl="0"/>
          <a:r>
            <a:rPr lang="zh-TW" b="0" i="0" u="none" dirty="0" smtClean="0"/>
            <a:t>設計師、作曲家、電影編劇、演員、攝影師</a:t>
          </a:r>
          <a:endParaRPr lang="zh-TW" b="0" i="0" u="none" dirty="0"/>
        </a:p>
      </dgm:t>
    </dgm:pt>
    <dgm:pt modelId="{3867D58F-92CF-47DC-B4A7-496F93667153}" type="parTrans" cxnId="{F3D1FE19-9AAD-4B62-AA60-DAE8936606E5}">
      <dgm:prSet/>
      <dgm:spPr/>
      <dgm:t>
        <a:bodyPr/>
        <a:lstStyle/>
        <a:p>
          <a:endParaRPr lang="zh-TW" altLang="en-US"/>
        </a:p>
      </dgm:t>
    </dgm:pt>
    <dgm:pt modelId="{0EDD6214-A212-440D-9374-46B012B9B8B4}" type="sibTrans" cxnId="{F3D1FE19-9AAD-4B62-AA60-DAE8936606E5}">
      <dgm:prSet/>
      <dgm:spPr/>
      <dgm:t>
        <a:bodyPr/>
        <a:lstStyle/>
        <a:p>
          <a:endParaRPr lang="zh-TW" altLang="en-US"/>
        </a:p>
      </dgm:t>
    </dgm:pt>
    <dgm:pt modelId="{A6745C57-78A5-4CB5-9BD7-505BB9412841}">
      <dgm:prSet/>
      <dgm:spPr/>
      <dgm:t>
        <a:bodyPr/>
        <a:lstStyle/>
        <a:p>
          <a:pPr rtl="0"/>
          <a:r>
            <a:rPr lang="zh-TW" b="0" i="0" u="none" dirty="0" smtClean="0"/>
            <a:t>喜歡處理觀念，及與人相處、喜歡閱讀、音樂、藝術活動</a:t>
          </a:r>
          <a:endParaRPr lang="zh-TW" altLang="en-US" dirty="0"/>
        </a:p>
      </dgm:t>
    </dgm:pt>
    <dgm:pt modelId="{CEA5F1F0-43D5-4A24-B3F1-456D3D83C46D}" type="parTrans" cxnId="{02865186-628A-4028-A626-BB8A75BA8780}">
      <dgm:prSet/>
      <dgm:spPr/>
      <dgm:t>
        <a:bodyPr/>
        <a:lstStyle/>
        <a:p>
          <a:endParaRPr lang="zh-TW" altLang="en-US"/>
        </a:p>
      </dgm:t>
    </dgm:pt>
    <dgm:pt modelId="{30D41280-CEB7-4008-BFA8-F07A6AF9D542}" type="sibTrans" cxnId="{02865186-628A-4028-A626-BB8A75BA8780}">
      <dgm:prSet/>
      <dgm:spPr/>
      <dgm:t>
        <a:bodyPr/>
        <a:lstStyle/>
        <a:p>
          <a:endParaRPr lang="zh-TW" altLang="en-US"/>
        </a:p>
      </dgm:t>
    </dgm:pt>
    <dgm:pt modelId="{5D199B6D-241D-46F9-9554-C07593AE66DA}">
      <dgm:prSet/>
      <dgm:spPr/>
      <dgm:t>
        <a:bodyPr/>
        <a:lstStyle/>
        <a:p>
          <a:pPr rtl="0"/>
          <a:r>
            <a:rPr lang="zh-TW" b="0" i="0" u="none" smtClean="0"/>
            <a:t>有創意、喜歡表達、直覺型思考</a:t>
          </a:r>
          <a:endParaRPr lang="zh-TW" b="0" i="0" u="none" dirty="0"/>
        </a:p>
      </dgm:t>
    </dgm:pt>
    <dgm:pt modelId="{11E46989-1EA7-4525-9AA9-4004BC283F42}" type="parTrans" cxnId="{26F99AA7-AFBC-426D-B27D-26273658BE33}">
      <dgm:prSet/>
      <dgm:spPr/>
      <dgm:t>
        <a:bodyPr/>
        <a:lstStyle/>
        <a:p>
          <a:endParaRPr lang="zh-TW" altLang="en-US"/>
        </a:p>
      </dgm:t>
    </dgm:pt>
    <dgm:pt modelId="{AAF9179D-37E5-44A0-9605-C867BF414ABF}" type="sibTrans" cxnId="{26F99AA7-AFBC-426D-B27D-26273658BE33}">
      <dgm:prSet/>
      <dgm:spPr/>
      <dgm:t>
        <a:bodyPr/>
        <a:lstStyle/>
        <a:p>
          <a:endParaRPr lang="zh-TW" altLang="en-US"/>
        </a:p>
      </dgm:t>
    </dgm:pt>
    <dgm:pt modelId="{6165F62E-E302-43DD-AFF6-C524AA2DB5AA}">
      <dgm:prSet/>
      <dgm:spPr/>
      <dgm:t>
        <a:bodyPr/>
        <a:lstStyle/>
        <a:p>
          <a:pPr rtl="0"/>
          <a:r>
            <a:rPr lang="zh-TW" b="0" i="0" u="none" dirty="0" smtClean="0"/>
            <a:t>想像能力高、對新鮮事物包容性較強</a:t>
          </a:r>
          <a:endParaRPr lang="zh-TW" b="0" i="0" u="none" dirty="0"/>
        </a:p>
      </dgm:t>
    </dgm:pt>
    <dgm:pt modelId="{A75F177B-27DC-4423-ABFC-D7F6302D6010}" type="parTrans" cxnId="{61BCA883-4730-47C3-9FE0-CFDBB4AF0033}">
      <dgm:prSet/>
      <dgm:spPr/>
      <dgm:t>
        <a:bodyPr/>
        <a:lstStyle/>
        <a:p>
          <a:endParaRPr lang="zh-TW" altLang="en-US"/>
        </a:p>
      </dgm:t>
    </dgm:pt>
    <dgm:pt modelId="{53150F03-A45A-4385-BD4B-B8CA16AB9C42}" type="sibTrans" cxnId="{61BCA883-4730-47C3-9FE0-CFDBB4AF0033}">
      <dgm:prSet/>
      <dgm:spPr/>
      <dgm:t>
        <a:bodyPr/>
        <a:lstStyle/>
        <a:p>
          <a:endParaRPr lang="zh-TW" altLang="en-US"/>
        </a:p>
      </dgm:t>
    </dgm:pt>
    <dgm:pt modelId="{8BB063AD-D2BD-4CEF-ABCD-7E3781D72D97}" type="pres">
      <dgm:prSet presAssocID="{ACE6748D-2F55-4D1C-95F6-08AFC3D584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A987395-467F-4C06-ABB9-03B789F1F3B7}" type="pres">
      <dgm:prSet presAssocID="{842A3715-12FE-4702-95AA-7F5DDC899DE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BC4203-1921-46C0-84EF-20AE8B5C2AB1}" type="pres">
      <dgm:prSet presAssocID="{842A3715-12FE-4702-95AA-7F5DDC899DE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E11BCFC-8D5F-4833-A4C4-BF58413BBD6F}" type="pres">
      <dgm:prSet presAssocID="{072944A5-F5DA-4F26-A7AF-984C030A965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4C9932-02F6-427E-837E-30A31CC4CF00}" type="pres">
      <dgm:prSet presAssocID="{072944A5-F5DA-4F26-A7AF-984C030A9656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33FB5C-8FEC-4520-B603-8AE7177F7927}" type="pres">
      <dgm:prSet presAssocID="{BEF48F40-BA71-43BC-9096-3DDD667B36A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A8DD9B-1987-49AC-B478-5190CC84D18A}" type="pres">
      <dgm:prSet presAssocID="{BEF48F40-BA71-43BC-9096-3DDD667B36AE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C55DE9-D6FC-48C2-A2B1-04B1B557C5FD}" type="pres">
      <dgm:prSet presAssocID="{2375DAA9-5C80-4B8D-BF01-1BC4EC51502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B73A23-8B07-4581-91D0-74BBDE5064DA}" type="pres">
      <dgm:prSet presAssocID="{2375DAA9-5C80-4B8D-BF01-1BC4EC51502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3D1FE19-9AAD-4B62-AA60-DAE8936606E5}" srcId="{2375DAA9-5C80-4B8D-BF01-1BC4EC515028}" destId="{4CCC987D-C4EA-46F6-9BF9-8B70073A4651}" srcOrd="0" destOrd="0" parTransId="{3867D58F-92CF-47DC-B4A7-496F93667153}" sibTransId="{0EDD6214-A212-440D-9374-46B012B9B8B4}"/>
    <dgm:cxn modelId="{DD8ED9DA-A594-4B0C-9E4B-49B305E890F3}" srcId="{ACE6748D-2F55-4D1C-95F6-08AFC3D5847E}" destId="{072944A5-F5DA-4F26-A7AF-984C030A9656}" srcOrd="1" destOrd="0" parTransId="{042DA6C2-B159-4B1E-B39B-DD11399C786C}" sibTransId="{48ECF769-956E-4160-AC1B-31109EE7118B}"/>
    <dgm:cxn modelId="{B529E648-619F-4536-B65B-6C69C46D1BF9}" srcId="{ACE6748D-2F55-4D1C-95F6-08AFC3D5847E}" destId="{BEF48F40-BA71-43BC-9096-3DDD667B36AE}" srcOrd="2" destOrd="0" parTransId="{3397DE3E-F4BC-4300-8A03-893C93811280}" sibTransId="{995EE401-C243-48E1-8E6D-E00C97F6D93D}"/>
    <dgm:cxn modelId="{E00F31CF-4D4A-4E68-B51C-E31C3E33D235}" srcId="{ACE6748D-2F55-4D1C-95F6-08AFC3D5847E}" destId="{842A3715-12FE-4702-95AA-7F5DDC899DE2}" srcOrd="0" destOrd="0" parTransId="{71BB56A4-1934-48DF-A73E-872F5AE48D5D}" sibTransId="{22B2AA08-3C74-4051-8650-779F08648867}"/>
    <dgm:cxn modelId="{D7F64F02-452E-413A-97C2-1F5C0BEDA3C9}" srcId="{ACE6748D-2F55-4D1C-95F6-08AFC3D5847E}" destId="{2375DAA9-5C80-4B8D-BF01-1BC4EC515028}" srcOrd="3" destOrd="0" parTransId="{5FE10658-82F1-46DB-808E-2F7964454767}" sibTransId="{CA7DAEB8-EC1D-4941-A400-D6750B5E964E}"/>
    <dgm:cxn modelId="{62F98CFD-32FB-46EC-8359-4677F5F5FF7E}" type="presOf" srcId="{A6745C57-78A5-4CB5-9BD7-505BB9412841}" destId="{04BC4203-1921-46C0-84EF-20AE8B5C2AB1}" srcOrd="0" destOrd="0" presId="urn:microsoft.com/office/officeart/2005/8/layout/vList2"/>
    <dgm:cxn modelId="{02865186-628A-4028-A626-BB8A75BA8780}" srcId="{842A3715-12FE-4702-95AA-7F5DDC899DE2}" destId="{A6745C57-78A5-4CB5-9BD7-505BB9412841}" srcOrd="0" destOrd="0" parTransId="{CEA5F1F0-43D5-4A24-B3F1-456D3D83C46D}" sibTransId="{30D41280-CEB7-4008-BFA8-F07A6AF9D542}"/>
    <dgm:cxn modelId="{BFE83DE5-9963-43FB-B578-925720D5F810}" type="presOf" srcId="{ACE6748D-2F55-4D1C-95F6-08AFC3D5847E}" destId="{8BB063AD-D2BD-4CEF-ABCD-7E3781D72D97}" srcOrd="0" destOrd="0" presId="urn:microsoft.com/office/officeart/2005/8/layout/vList2"/>
    <dgm:cxn modelId="{2EDCB152-015E-4826-8537-F8F99C342F2C}" type="presOf" srcId="{5D199B6D-241D-46F9-9554-C07593AE66DA}" destId="{854C9932-02F6-427E-837E-30A31CC4CF00}" srcOrd="0" destOrd="0" presId="urn:microsoft.com/office/officeart/2005/8/layout/vList2"/>
    <dgm:cxn modelId="{D3532AAF-99C8-47CC-B1B0-A1CC7FA3F9B0}" type="presOf" srcId="{4CCC987D-C4EA-46F6-9BF9-8B70073A4651}" destId="{ACB73A23-8B07-4581-91D0-74BBDE5064DA}" srcOrd="0" destOrd="0" presId="urn:microsoft.com/office/officeart/2005/8/layout/vList2"/>
    <dgm:cxn modelId="{61BCA883-4730-47C3-9FE0-CFDBB4AF0033}" srcId="{BEF48F40-BA71-43BC-9096-3DDD667B36AE}" destId="{6165F62E-E302-43DD-AFF6-C524AA2DB5AA}" srcOrd="0" destOrd="0" parTransId="{A75F177B-27DC-4423-ABFC-D7F6302D6010}" sibTransId="{53150F03-A45A-4385-BD4B-B8CA16AB9C42}"/>
    <dgm:cxn modelId="{E7455E9D-662F-4BBD-9935-A954A17ECF62}" type="presOf" srcId="{072944A5-F5DA-4F26-A7AF-984C030A9656}" destId="{2E11BCFC-8D5F-4833-A4C4-BF58413BBD6F}" srcOrd="0" destOrd="0" presId="urn:microsoft.com/office/officeart/2005/8/layout/vList2"/>
    <dgm:cxn modelId="{09F40ADE-7DC0-4A84-81FF-AC37781C5518}" type="presOf" srcId="{6165F62E-E302-43DD-AFF6-C524AA2DB5AA}" destId="{15A8DD9B-1987-49AC-B478-5190CC84D18A}" srcOrd="0" destOrd="0" presId="urn:microsoft.com/office/officeart/2005/8/layout/vList2"/>
    <dgm:cxn modelId="{26F99AA7-AFBC-426D-B27D-26273658BE33}" srcId="{072944A5-F5DA-4F26-A7AF-984C030A9656}" destId="{5D199B6D-241D-46F9-9554-C07593AE66DA}" srcOrd="0" destOrd="0" parTransId="{11E46989-1EA7-4525-9AA9-4004BC283F42}" sibTransId="{AAF9179D-37E5-44A0-9605-C867BF414ABF}"/>
    <dgm:cxn modelId="{11AA481B-C291-4B19-A798-CA159BBFCADF}" type="presOf" srcId="{842A3715-12FE-4702-95AA-7F5DDC899DE2}" destId="{1A987395-467F-4C06-ABB9-03B789F1F3B7}" srcOrd="0" destOrd="0" presId="urn:microsoft.com/office/officeart/2005/8/layout/vList2"/>
    <dgm:cxn modelId="{28FF923E-DE6F-4643-B266-639841B67DC1}" type="presOf" srcId="{BEF48F40-BA71-43BC-9096-3DDD667B36AE}" destId="{B033FB5C-8FEC-4520-B603-8AE7177F7927}" srcOrd="0" destOrd="0" presId="urn:microsoft.com/office/officeart/2005/8/layout/vList2"/>
    <dgm:cxn modelId="{B6FC2688-4991-482A-A432-2BB91EBC219D}" type="presOf" srcId="{2375DAA9-5C80-4B8D-BF01-1BC4EC515028}" destId="{A3C55DE9-D6FC-48C2-A2B1-04B1B557C5FD}" srcOrd="0" destOrd="0" presId="urn:microsoft.com/office/officeart/2005/8/layout/vList2"/>
    <dgm:cxn modelId="{7FF334C4-374D-4FAB-866D-CEFBCE7786C0}" type="presParOf" srcId="{8BB063AD-D2BD-4CEF-ABCD-7E3781D72D97}" destId="{1A987395-467F-4C06-ABB9-03B789F1F3B7}" srcOrd="0" destOrd="0" presId="urn:microsoft.com/office/officeart/2005/8/layout/vList2"/>
    <dgm:cxn modelId="{07F72EA4-1277-4D87-86CE-3D19FA29C226}" type="presParOf" srcId="{8BB063AD-D2BD-4CEF-ABCD-7E3781D72D97}" destId="{04BC4203-1921-46C0-84EF-20AE8B5C2AB1}" srcOrd="1" destOrd="0" presId="urn:microsoft.com/office/officeart/2005/8/layout/vList2"/>
    <dgm:cxn modelId="{6E002CB5-D9B1-4607-9EF8-213D02A6EC97}" type="presParOf" srcId="{8BB063AD-D2BD-4CEF-ABCD-7E3781D72D97}" destId="{2E11BCFC-8D5F-4833-A4C4-BF58413BBD6F}" srcOrd="2" destOrd="0" presId="urn:microsoft.com/office/officeart/2005/8/layout/vList2"/>
    <dgm:cxn modelId="{61B47D2B-16D9-4DCD-97BA-321AC785FD6E}" type="presParOf" srcId="{8BB063AD-D2BD-4CEF-ABCD-7E3781D72D97}" destId="{854C9932-02F6-427E-837E-30A31CC4CF00}" srcOrd="3" destOrd="0" presId="urn:microsoft.com/office/officeart/2005/8/layout/vList2"/>
    <dgm:cxn modelId="{42BC04E6-C19C-4590-8F71-5A94723DF4FD}" type="presParOf" srcId="{8BB063AD-D2BD-4CEF-ABCD-7E3781D72D97}" destId="{B033FB5C-8FEC-4520-B603-8AE7177F7927}" srcOrd="4" destOrd="0" presId="urn:microsoft.com/office/officeart/2005/8/layout/vList2"/>
    <dgm:cxn modelId="{A2670AAA-BA9A-4097-9044-231E917EC60D}" type="presParOf" srcId="{8BB063AD-D2BD-4CEF-ABCD-7E3781D72D97}" destId="{15A8DD9B-1987-49AC-B478-5190CC84D18A}" srcOrd="5" destOrd="0" presId="urn:microsoft.com/office/officeart/2005/8/layout/vList2"/>
    <dgm:cxn modelId="{BB1417E2-B511-462B-8F24-4B469F34AEE7}" type="presParOf" srcId="{8BB063AD-D2BD-4CEF-ABCD-7E3781D72D97}" destId="{A3C55DE9-D6FC-48C2-A2B1-04B1B557C5FD}" srcOrd="6" destOrd="0" presId="urn:microsoft.com/office/officeart/2005/8/layout/vList2"/>
    <dgm:cxn modelId="{B0DE514F-4668-444E-8F88-E2829DB0F48D}" type="presParOf" srcId="{8BB063AD-D2BD-4CEF-ABCD-7E3781D72D97}" destId="{ACB73A23-8B07-4581-91D0-74BBDE5064D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5AC5DE-A3FD-441E-BBD8-1B10FAC21999}" type="doc">
      <dgm:prSet loTypeId="urn:microsoft.com/office/officeart/2005/8/layout/hierarchy4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zh-TW" altLang="en-US"/>
        </a:p>
      </dgm:t>
    </dgm:pt>
    <dgm:pt modelId="{714CD4EF-D27D-4C2D-BF2E-DD9556C70800}">
      <dgm:prSet phldrT="[文字]" custT="1"/>
      <dgm:spPr/>
      <dgm:t>
        <a:bodyPr/>
        <a:lstStyle/>
        <a:p>
          <a:r>
            <a:rPr lang="zh-TW" altLang="en-US" sz="4400" dirty="0" smtClean="0">
              <a:latin typeface="王漢宗超明體繁" pitchFamily="18" charset="-120"/>
              <a:ea typeface="王漢宗超明體繁" pitchFamily="18" charset="-120"/>
            </a:rPr>
            <a:t>興趣的  重要性</a:t>
          </a:r>
          <a:endParaRPr lang="zh-TW" altLang="en-US" sz="4400" dirty="0"/>
        </a:p>
      </dgm:t>
    </dgm:pt>
    <dgm:pt modelId="{6E1EFE30-2AFF-48B6-9827-42BCA9928228}" type="parTrans" cxnId="{3D87C110-0BB0-45CC-B337-6E3209D0F5E0}">
      <dgm:prSet/>
      <dgm:spPr/>
      <dgm:t>
        <a:bodyPr/>
        <a:lstStyle/>
        <a:p>
          <a:endParaRPr lang="zh-TW" altLang="en-US"/>
        </a:p>
      </dgm:t>
    </dgm:pt>
    <dgm:pt modelId="{434BD262-5452-4854-8FE9-8601CBEF4AA4}" type="sibTrans" cxnId="{3D87C110-0BB0-45CC-B337-6E3209D0F5E0}">
      <dgm:prSet/>
      <dgm:spPr/>
      <dgm:t>
        <a:bodyPr/>
        <a:lstStyle/>
        <a:p>
          <a:endParaRPr lang="zh-TW" altLang="en-US"/>
        </a:p>
      </dgm:t>
    </dgm:pt>
    <dgm:pt modelId="{2D5382FD-5A7F-48ED-B1D1-2FBE418683CE}">
      <dgm:prSet phldrT="[文字]" custT="1"/>
      <dgm:spPr/>
      <dgm:t>
        <a:bodyPr/>
        <a:lstStyle/>
        <a:p>
          <a:r>
            <a:rPr lang="zh-TW" altLang="en-US" sz="4400" dirty="0" smtClean="0">
              <a:latin typeface="王漢宗超明體繁" pitchFamily="18" charset="-120"/>
              <a:ea typeface="王漢宗超明體繁" pitchFamily="18" charset="-120"/>
            </a:rPr>
            <a:t>人與環境的配合</a:t>
          </a:r>
          <a:endParaRPr lang="zh-TW" altLang="en-US" sz="4400" dirty="0"/>
        </a:p>
      </dgm:t>
    </dgm:pt>
    <dgm:pt modelId="{CB663AE9-979C-4D6C-A979-993DCA97CFD4}" type="parTrans" cxnId="{51FE69CA-6233-48FD-9403-CF6AB6348AF3}">
      <dgm:prSet/>
      <dgm:spPr/>
      <dgm:t>
        <a:bodyPr/>
        <a:lstStyle/>
        <a:p>
          <a:endParaRPr lang="zh-TW" altLang="en-US"/>
        </a:p>
      </dgm:t>
    </dgm:pt>
    <dgm:pt modelId="{CF2836C0-7133-4E92-B930-5DA5901B757E}" type="sibTrans" cxnId="{51FE69CA-6233-48FD-9403-CF6AB6348AF3}">
      <dgm:prSet/>
      <dgm:spPr/>
      <dgm:t>
        <a:bodyPr/>
        <a:lstStyle/>
        <a:p>
          <a:endParaRPr lang="zh-TW" altLang="en-US"/>
        </a:p>
      </dgm:t>
    </dgm:pt>
    <dgm:pt modelId="{C533C887-02B2-4289-B76E-0A154E00CD5E}" type="pres">
      <dgm:prSet presAssocID="{075AC5DE-A3FD-441E-BBD8-1B10FAC219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6DE306A7-6D3B-4BEB-BADA-403BE8BCB916}" type="pres">
      <dgm:prSet presAssocID="{714CD4EF-D27D-4C2D-BF2E-DD9556C70800}" presName="vertOne" presStyleCnt="0"/>
      <dgm:spPr/>
    </dgm:pt>
    <dgm:pt modelId="{735FCC16-9806-4315-83F1-52ADB7ED148E}" type="pres">
      <dgm:prSet presAssocID="{714CD4EF-D27D-4C2D-BF2E-DD9556C70800}" presName="txOne" presStyleLbl="node0" presStyleIdx="0" presStyleCnt="2" custLinFactNeighborX="-5159" custLinFactNeighborY="-109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83C86BF-1B54-457F-8211-516AB14F4487}" type="pres">
      <dgm:prSet presAssocID="{714CD4EF-D27D-4C2D-BF2E-DD9556C70800}" presName="horzOne" presStyleCnt="0"/>
      <dgm:spPr/>
    </dgm:pt>
    <dgm:pt modelId="{13B4798D-5B90-4EB8-AB47-1C157137D7E7}" type="pres">
      <dgm:prSet presAssocID="{434BD262-5452-4854-8FE9-8601CBEF4AA4}" presName="sibSpaceOne" presStyleCnt="0"/>
      <dgm:spPr/>
    </dgm:pt>
    <dgm:pt modelId="{18CD456D-A041-4F06-B2D1-8967B45B284D}" type="pres">
      <dgm:prSet presAssocID="{2D5382FD-5A7F-48ED-B1D1-2FBE418683CE}" presName="vertOne" presStyleCnt="0"/>
      <dgm:spPr/>
    </dgm:pt>
    <dgm:pt modelId="{BDA24E67-AE0D-4C36-8E99-1F83A72E737C}" type="pres">
      <dgm:prSet presAssocID="{2D5382FD-5A7F-48ED-B1D1-2FBE418683C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873EFE7-11E6-4041-8B3F-C13B40069DCF}" type="pres">
      <dgm:prSet presAssocID="{2D5382FD-5A7F-48ED-B1D1-2FBE418683CE}" presName="horzOne" presStyleCnt="0"/>
      <dgm:spPr/>
    </dgm:pt>
  </dgm:ptLst>
  <dgm:cxnLst>
    <dgm:cxn modelId="{51FE69CA-6233-48FD-9403-CF6AB6348AF3}" srcId="{075AC5DE-A3FD-441E-BBD8-1B10FAC21999}" destId="{2D5382FD-5A7F-48ED-B1D1-2FBE418683CE}" srcOrd="1" destOrd="0" parTransId="{CB663AE9-979C-4D6C-A979-993DCA97CFD4}" sibTransId="{CF2836C0-7133-4E92-B930-5DA5901B757E}"/>
    <dgm:cxn modelId="{ECA2E3B2-3359-45DD-94D7-A12751ADCD0A}" type="presOf" srcId="{714CD4EF-D27D-4C2D-BF2E-DD9556C70800}" destId="{735FCC16-9806-4315-83F1-52ADB7ED148E}" srcOrd="0" destOrd="0" presId="urn:microsoft.com/office/officeart/2005/8/layout/hierarchy4"/>
    <dgm:cxn modelId="{2D107B23-DB66-409B-B64B-63AB814FC799}" type="presOf" srcId="{2D5382FD-5A7F-48ED-B1D1-2FBE418683CE}" destId="{BDA24E67-AE0D-4C36-8E99-1F83A72E737C}" srcOrd="0" destOrd="0" presId="urn:microsoft.com/office/officeart/2005/8/layout/hierarchy4"/>
    <dgm:cxn modelId="{FEA55923-A41F-4CE0-B112-6CF1DABC33E0}" type="presOf" srcId="{075AC5DE-A3FD-441E-BBD8-1B10FAC21999}" destId="{C533C887-02B2-4289-B76E-0A154E00CD5E}" srcOrd="0" destOrd="0" presId="urn:microsoft.com/office/officeart/2005/8/layout/hierarchy4"/>
    <dgm:cxn modelId="{3D87C110-0BB0-45CC-B337-6E3209D0F5E0}" srcId="{075AC5DE-A3FD-441E-BBD8-1B10FAC21999}" destId="{714CD4EF-D27D-4C2D-BF2E-DD9556C70800}" srcOrd="0" destOrd="0" parTransId="{6E1EFE30-2AFF-48B6-9827-42BCA9928228}" sibTransId="{434BD262-5452-4854-8FE9-8601CBEF4AA4}"/>
    <dgm:cxn modelId="{CD12F3E4-9578-427A-B468-59667D280DBF}" type="presParOf" srcId="{C533C887-02B2-4289-B76E-0A154E00CD5E}" destId="{6DE306A7-6D3B-4BEB-BADA-403BE8BCB916}" srcOrd="0" destOrd="0" presId="urn:microsoft.com/office/officeart/2005/8/layout/hierarchy4"/>
    <dgm:cxn modelId="{BD3C5C15-F061-4799-8CB7-33A3A7BF0101}" type="presParOf" srcId="{6DE306A7-6D3B-4BEB-BADA-403BE8BCB916}" destId="{735FCC16-9806-4315-83F1-52ADB7ED148E}" srcOrd="0" destOrd="0" presId="urn:microsoft.com/office/officeart/2005/8/layout/hierarchy4"/>
    <dgm:cxn modelId="{3942FA12-D521-428C-B66A-1116104D729A}" type="presParOf" srcId="{6DE306A7-6D3B-4BEB-BADA-403BE8BCB916}" destId="{283C86BF-1B54-457F-8211-516AB14F4487}" srcOrd="1" destOrd="0" presId="urn:microsoft.com/office/officeart/2005/8/layout/hierarchy4"/>
    <dgm:cxn modelId="{FD1E1FAC-DC36-4569-80AC-8536038142AE}" type="presParOf" srcId="{C533C887-02B2-4289-B76E-0A154E00CD5E}" destId="{13B4798D-5B90-4EB8-AB47-1C157137D7E7}" srcOrd="1" destOrd="0" presId="urn:microsoft.com/office/officeart/2005/8/layout/hierarchy4"/>
    <dgm:cxn modelId="{4037BD45-958E-4E5A-BCEA-EBBCA0E4175C}" type="presParOf" srcId="{C533C887-02B2-4289-B76E-0A154E00CD5E}" destId="{18CD456D-A041-4F06-B2D1-8967B45B284D}" srcOrd="2" destOrd="0" presId="urn:microsoft.com/office/officeart/2005/8/layout/hierarchy4"/>
    <dgm:cxn modelId="{EA6CCFF5-59E9-41E4-92C5-7A02B1CAE90F}" type="presParOf" srcId="{18CD456D-A041-4F06-B2D1-8967B45B284D}" destId="{BDA24E67-AE0D-4C36-8E99-1F83A72E737C}" srcOrd="0" destOrd="0" presId="urn:microsoft.com/office/officeart/2005/8/layout/hierarchy4"/>
    <dgm:cxn modelId="{DDCBC628-95DF-4CD5-AFB3-855EC8BBC685}" type="presParOf" srcId="{18CD456D-A041-4F06-B2D1-8967B45B284D}" destId="{1873EFE7-11E6-4041-8B3F-C13B40069DC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85A0A-0BEF-4FEF-8C59-B262F6E26D5B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39918-35FF-43D9-AE0F-3E291999B3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53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39918-35FF-43D9-AE0F-3E291999B3F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034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B19DFD-98BC-4E72-8E2B-F6DBB2A82042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"/>
          <p:cNvSpPr txBox="1">
            <a:spLocks noChangeArrowheads="1"/>
          </p:cNvSpPr>
          <p:nvPr userDrawn="1"/>
        </p:nvSpPr>
        <p:spPr bwMode="auto">
          <a:xfrm>
            <a:off x="44291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</p:spTree>
    <p:extLst>
      <p:ext uri="{BB962C8B-B14F-4D97-AF65-F5344CB8AC3E}">
        <p14:creationId xmlns:p14="http://schemas.microsoft.com/office/powerpoint/2010/main" val="353243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0A015-AF31-4916-A47A-0D75E0C1689E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158204"/>
            <a:ext cx="2114549" cy="563271"/>
          </a:xfrm>
        </p:spPr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 userDrawn="1"/>
        </p:nvSpPr>
        <p:spPr bwMode="auto">
          <a:xfrm>
            <a:off x="62953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</p:spTree>
    <p:extLst>
      <p:ext uri="{BB962C8B-B14F-4D97-AF65-F5344CB8AC3E}">
        <p14:creationId xmlns:p14="http://schemas.microsoft.com/office/powerpoint/2010/main" val="315524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859363-8CD1-41B9-9F61-D6765EB85768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3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  <p:sp>
        <p:nvSpPr>
          <p:cNvPr id="15" name="Rectangle 1"/>
          <p:cNvSpPr txBox="1">
            <a:spLocks noChangeArrowheads="1"/>
          </p:cNvSpPr>
          <p:nvPr userDrawn="1"/>
        </p:nvSpPr>
        <p:spPr bwMode="auto">
          <a:xfrm>
            <a:off x="62953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15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5E2F-5BE6-4DC1-A659-32BFC2060C8F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0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  <p:sp>
        <p:nvSpPr>
          <p:cNvPr id="11" name="Rectangle 1"/>
          <p:cNvSpPr txBox="1">
            <a:spLocks noChangeArrowheads="1"/>
          </p:cNvSpPr>
          <p:nvPr userDrawn="1"/>
        </p:nvSpPr>
        <p:spPr bwMode="auto">
          <a:xfrm>
            <a:off x="62953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303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232E-2899-4318-9945-ACA87A135591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62953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1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6E3EEDC-E6E2-4096-BB1A-7D4624364A61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"/>
          <p:cNvSpPr txBox="1">
            <a:spLocks noChangeArrowheads="1"/>
          </p:cNvSpPr>
          <p:nvPr userDrawn="1"/>
        </p:nvSpPr>
        <p:spPr bwMode="auto">
          <a:xfrm>
            <a:off x="44291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</p:spTree>
    <p:extLst>
      <p:ext uri="{BB962C8B-B14F-4D97-AF65-F5344CB8AC3E}">
        <p14:creationId xmlns:p14="http://schemas.microsoft.com/office/powerpoint/2010/main" val="34153945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7387D964-CB13-44E5-B346-B5D1F42C70AD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"/>
          <p:cNvSpPr txBox="1">
            <a:spLocks noChangeArrowheads="1"/>
          </p:cNvSpPr>
          <p:nvPr userDrawn="1"/>
        </p:nvSpPr>
        <p:spPr bwMode="auto">
          <a:xfrm>
            <a:off x="442913" y="468531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單元一</a:t>
            </a:r>
            <a:r>
              <a:rPr lang="en-US" altLang="zh-TW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︰</a:t>
            </a: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學生培訓指引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 userDrawn="1"/>
        </p:nvSpPr>
        <p:spPr bwMode="auto">
          <a:xfrm>
            <a:off x="3331029" y="459733"/>
            <a:ext cx="28881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第二章：小組培訓</a:t>
            </a:r>
            <a:endParaRPr lang="zh-TW" altLang="en-US" sz="1800" dirty="0" smtClean="0">
              <a:latin typeface="Arial" panose="020B0604020202020204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 userDrawn="1"/>
        </p:nvSpPr>
        <p:spPr bwMode="auto">
          <a:xfrm>
            <a:off x="6219030" y="450402"/>
            <a:ext cx="28881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第二節</a:t>
            </a:r>
            <a:r>
              <a:rPr lang="zh-TW" altLang="en-US" sz="1200" dirty="0" smtClean="0">
                <a:latin typeface="+mn-ea"/>
                <a:ea typeface="+mn-ea"/>
                <a:cs typeface="Calibri" panose="020F0502020204030204" pitchFamily="34" charset="0"/>
              </a:rPr>
              <a:t>  </a:t>
            </a:r>
            <a:r>
              <a:rPr lang="zh-TW" altLang="en-US" sz="1200" dirty="0" smtClean="0">
                <a:latin typeface="+mn-ea"/>
                <a:ea typeface="+mn-ea"/>
                <a:cs typeface="Times New Roman" panose="02020603050405020304" pitchFamily="18" charset="0"/>
              </a:rPr>
              <a:t>認識自己的興趣</a:t>
            </a:r>
            <a:r>
              <a:rPr lang="zh-TW" altLang="en-US" sz="1200" dirty="0" smtClean="0">
                <a:latin typeface="+mn-ea"/>
                <a:ea typeface="+mn-ea"/>
              </a:rPr>
              <a:t> </a:t>
            </a:r>
            <a:endParaRPr lang="en-US" altLang="zh-TW" sz="1200" dirty="0" smtClean="0">
              <a:latin typeface="+mn-ea"/>
              <a:ea typeface="+mn-ea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200" dirty="0" smtClean="0">
                <a:latin typeface="+mn-ea"/>
                <a:ea typeface="+mn-ea"/>
              </a:rPr>
              <a:t>附件</a:t>
            </a:r>
            <a:r>
              <a:rPr lang="en-US" altLang="zh-TW" sz="1200" dirty="0" smtClean="0">
                <a:latin typeface="+mn-ea"/>
                <a:ea typeface="+mn-ea"/>
              </a:rPr>
              <a:t>2.6</a:t>
            </a:r>
            <a:r>
              <a:rPr lang="zh-TW" altLang="en-US" sz="1200" dirty="0" smtClean="0">
                <a:latin typeface="+mn-ea"/>
                <a:ea typeface="+mn-ea"/>
              </a:rPr>
              <a:t>：投影片</a:t>
            </a:r>
            <a:r>
              <a:rPr lang="en-US" altLang="zh-TW" sz="1200" dirty="0" smtClean="0">
                <a:latin typeface="+mn-ea"/>
                <a:ea typeface="+mn-ea"/>
              </a:rPr>
              <a:t>_ </a:t>
            </a:r>
            <a:r>
              <a:rPr lang="zh-TW" altLang="en-US" sz="1200" dirty="0" smtClean="0">
                <a:latin typeface="+mn-ea"/>
                <a:ea typeface="+mn-ea"/>
              </a:rPr>
              <a:t>認識自己的興趣</a:t>
            </a:r>
          </a:p>
        </p:txBody>
      </p:sp>
    </p:spTree>
    <p:extLst>
      <p:ext uri="{BB962C8B-B14F-4D97-AF65-F5344CB8AC3E}">
        <p14:creationId xmlns:p14="http://schemas.microsoft.com/office/powerpoint/2010/main" val="8548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7F6B88B-754F-4AE4-8AEA-9EEBDEF5FABC}" type="datetime1">
              <a:rPr lang="en-US" altLang="zh-TW" smtClean="0"/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6641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8" r:id="rId5"/>
    <p:sldLayoutId id="2147483889" r:id="rId6"/>
    <p:sldLayoutId id="2147483890" r:id="rId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認識自己</a:t>
            </a:r>
            <a:r>
              <a:rPr lang="en-US" altLang="zh-TW" dirty="0" smtClean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TW" dirty="0" smtClean="0"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dirty="0" smtClean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的興趣</a:t>
            </a:r>
            <a:endParaRPr lang="zh-TW" altLang="en-US" dirty="0"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025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藝術</a:t>
            </a:r>
            <a:r>
              <a:rPr lang="en-US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型 </a:t>
            </a:r>
            <a:r>
              <a:rPr lang="en-US" altLang="zh-TW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 A  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418018"/>
              </p:ext>
            </p:extLst>
          </p:nvPr>
        </p:nvGraphicFramePr>
        <p:xfrm>
          <a:off x="4089400" y="2286000"/>
          <a:ext cx="44831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340701">
            <a:off x="1214438" y="2969872"/>
            <a:ext cx="2243138" cy="1928813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2116931" y="2482085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5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920336777"/>
              </p:ext>
            </p:extLst>
          </p:nvPr>
        </p:nvGraphicFramePr>
        <p:xfrm>
          <a:off x="1828800" y="1539875"/>
          <a:ext cx="60960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2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8758" y="876693"/>
            <a:ext cx="7633742" cy="997824"/>
          </a:xfrm>
        </p:spPr>
        <p:txBody>
          <a:bodyPr>
            <a:normAutofit/>
          </a:bodyPr>
          <a:lstStyle/>
          <a:p>
            <a:r>
              <a:rPr lang="zh-TW" altLang="en-US" sz="2100" dirty="0" smtClean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參考資料</a:t>
            </a:r>
            <a:endParaRPr lang="zh-TW" altLang="en-US" sz="2100" dirty="0"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HK" altLang="zh-TW" sz="1200" dirty="0">
                <a:latin typeface="+mj-ea"/>
                <a:ea typeface="+mj-ea"/>
              </a:rPr>
              <a:t>香港</a:t>
            </a:r>
            <a:r>
              <a:rPr lang="zh-TW" altLang="zh-TW" sz="1200" dirty="0">
                <a:latin typeface="+mj-ea"/>
                <a:ea typeface="+mj-ea"/>
              </a:rPr>
              <a:t>輔導教師協會（</a:t>
            </a:r>
            <a:r>
              <a:rPr lang="en-US" altLang="zh-TW" sz="1200" dirty="0">
                <a:latin typeface="+mj-ea"/>
                <a:ea typeface="+mj-ea"/>
              </a:rPr>
              <a:t>2010</a:t>
            </a:r>
            <a:r>
              <a:rPr lang="zh-TW" altLang="zh-TW" sz="1200" dirty="0" smtClean="0">
                <a:latin typeface="+mj-ea"/>
                <a:ea typeface="+mj-ea"/>
              </a:rPr>
              <a:t>）</a:t>
            </a:r>
            <a:r>
              <a:rPr lang="zh-HK" altLang="zh-TW" sz="1200" dirty="0" smtClean="0">
                <a:latin typeface="+mj-ea"/>
                <a:ea typeface="+mj-ea"/>
              </a:rPr>
              <a:t>。</a:t>
            </a:r>
            <a:r>
              <a:rPr lang="zh-TW" altLang="zh-TW" sz="1200" i="1" dirty="0" smtClean="0">
                <a:latin typeface="+mj-ea"/>
                <a:ea typeface="+mj-ea"/>
              </a:rPr>
              <a:t>生涯</a:t>
            </a:r>
            <a:r>
              <a:rPr lang="zh-TW" altLang="zh-TW" sz="1200" i="1" dirty="0">
                <a:latin typeface="+mj-ea"/>
                <a:ea typeface="+mj-ea"/>
              </a:rPr>
              <a:t>地圖：高中事業發展學習工具　學生</a:t>
            </a:r>
            <a:r>
              <a:rPr lang="zh-TW" altLang="zh-TW" sz="1200" i="1" dirty="0" smtClean="0">
                <a:latin typeface="+mj-ea"/>
                <a:ea typeface="+mj-ea"/>
              </a:rPr>
              <a:t>手冊</a:t>
            </a:r>
            <a:r>
              <a:rPr lang="zh-TW" altLang="zh-TW" sz="1200" dirty="0" smtClean="0">
                <a:latin typeface="+mj-ea"/>
                <a:ea typeface="+mj-ea"/>
              </a:rPr>
              <a:t>（</a:t>
            </a:r>
            <a:r>
              <a:rPr lang="en-US" altLang="zh-TW" sz="1200" dirty="0">
                <a:latin typeface="+mj-ea"/>
                <a:ea typeface="+mj-ea"/>
              </a:rPr>
              <a:t>2010</a:t>
            </a:r>
            <a:r>
              <a:rPr lang="zh-TW" altLang="zh-TW" sz="1200" dirty="0">
                <a:latin typeface="+mj-ea"/>
                <a:ea typeface="+mj-ea"/>
              </a:rPr>
              <a:t>年版</a:t>
            </a:r>
            <a:r>
              <a:rPr lang="zh-TW" altLang="zh-TW" sz="1200" dirty="0" smtClean="0">
                <a:latin typeface="+mj-ea"/>
                <a:ea typeface="+mj-ea"/>
              </a:rPr>
              <a:t>）</a:t>
            </a:r>
            <a:r>
              <a:rPr lang="zh-TW" altLang="en-US" sz="1200" dirty="0">
                <a:latin typeface="+mj-ea"/>
                <a:ea typeface="+mj-ea"/>
              </a:rPr>
              <a:t>（</a:t>
            </a:r>
            <a:r>
              <a:rPr lang="zh-TW" altLang="zh-TW" sz="1200" dirty="0" smtClean="0">
                <a:latin typeface="+mj-ea"/>
                <a:ea typeface="+mj-ea"/>
              </a:rPr>
              <a:t>頁</a:t>
            </a:r>
            <a:r>
              <a:rPr lang="en-US" altLang="zh-TW" sz="1200" dirty="0" smtClean="0">
                <a:latin typeface="+mj-ea"/>
                <a:ea typeface="+mj-ea"/>
              </a:rPr>
              <a:t>28-30</a:t>
            </a:r>
            <a:r>
              <a:rPr lang="zh-TW" altLang="en-US" sz="1200" dirty="0" smtClean="0">
                <a:latin typeface="+mj-ea"/>
                <a:ea typeface="+mj-ea"/>
              </a:rPr>
              <a:t>）</a:t>
            </a:r>
            <a:r>
              <a:rPr lang="zh-HK" altLang="zh-TW" sz="1200" dirty="0" smtClean="0">
                <a:latin typeface="+mj-ea"/>
                <a:ea typeface="+mj-ea"/>
              </a:rPr>
              <a:t>。</a:t>
            </a:r>
            <a:r>
              <a:rPr lang="zh-HK" altLang="zh-TW" sz="1200" dirty="0">
                <a:latin typeface="+mj-ea"/>
                <a:ea typeface="+mj-ea"/>
              </a:rPr>
              <a:t>香港：香港</a:t>
            </a:r>
            <a:r>
              <a:rPr lang="zh-TW" altLang="zh-TW" sz="1200" dirty="0">
                <a:latin typeface="+mj-ea"/>
                <a:ea typeface="+mj-ea"/>
              </a:rPr>
              <a:t>輔導教師協會</a:t>
            </a:r>
            <a:r>
              <a:rPr lang="zh-HK" altLang="zh-TW" sz="1200" dirty="0">
                <a:latin typeface="+mj-ea"/>
                <a:ea typeface="+mj-ea"/>
              </a:rPr>
              <a:t>。</a:t>
            </a:r>
            <a:endParaRPr lang="zh-TW" altLang="zh-TW" sz="1200" dirty="0">
              <a:latin typeface="+mj-ea"/>
              <a:ea typeface="+mj-ea"/>
            </a:endParaRPr>
          </a:p>
          <a:p>
            <a:r>
              <a:rPr lang="zh-TW" altLang="zh-TW" sz="1200" dirty="0">
                <a:latin typeface="+mj-ea"/>
                <a:ea typeface="+mj-ea"/>
              </a:rPr>
              <a:t>香港社會服務聯</a:t>
            </a:r>
            <a:r>
              <a:rPr lang="zh-HK" altLang="zh-TW" sz="1200" dirty="0">
                <a:latin typeface="+mj-ea"/>
                <a:ea typeface="+mj-ea"/>
              </a:rPr>
              <a:t>會</a:t>
            </a:r>
            <a:r>
              <a:rPr lang="zh-TW" altLang="zh-TW" sz="1200" dirty="0">
                <a:latin typeface="+mj-ea"/>
                <a:ea typeface="+mj-ea"/>
              </a:rPr>
              <a:t>（</a:t>
            </a:r>
            <a:r>
              <a:rPr lang="en-US" altLang="zh-TW" sz="1200" dirty="0">
                <a:latin typeface="+mj-ea"/>
                <a:ea typeface="+mj-ea"/>
              </a:rPr>
              <a:t>2006</a:t>
            </a:r>
            <a:r>
              <a:rPr lang="zh-TW" altLang="zh-TW" sz="1200" dirty="0" smtClean="0">
                <a:latin typeface="+mj-ea"/>
                <a:ea typeface="+mj-ea"/>
              </a:rPr>
              <a:t>）。</a:t>
            </a:r>
            <a:r>
              <a:rPr lang="zh-TW" altLang="zh-TW" sz="1200" i="1" dirty="0" smtClean="0">
                <a:latin typeface="+mj-ea"/>
                <a:ea typeface="+mj-ea"/>
              </a:rPr>
              <a:t>青少年</a:t>
            </a:r>
            <a:r>
              <a:rPr lang="zh-TW" altLang="zh-TW" sz="1200" i="1" dirty="0">
                <a:latin typeface="+mj-ea"/>
                <a:ea typeface="+mj-ea"/>
              </a:rPr>
              <a:t>生涯發展服務培訓計劃教材</a:t>
            </a:r>
            <a:r>
              <a:rPr lang="zh-TW" altLang="zh-TW" sz="1200" i="1" dirty="0" smtClean="0">
                <a:latin typeface="+mj-ea"/>
                <a:ea typeface="+mj-ea"/>
              </a:rPr>
              <a:t>套</a:t>
            </a:r>
            <a:r>
              <a:rPr lang="en-US" altLang="zh-TW" sz="1200" i="1" dirty="0" smtClean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(</a:t>
            </a:r>
            <a:r>
              <a:rPr lang="zh-TW" altLang="zh-TW" sz="1200" dirty="0">
                <a:latin typeface="+mj-ea"/>
                <a:ea typeface="+mj-ea"/>
              </a:rPr>
              <a:t>頁</a:t>
            </a:r>
            <a:r>
              <a:rPr lang="en-US" altLang="zh-TW" sz="1200" dirty="0">
                <a:latin typeface="+mj-ea"/>
                <a:ea typeface="+mj-ea"/>
              </a:rPr>
              <a:t>73-90)</a:t>
            </a:r>
            <a:r>
              <a:rPr lang="zh-TW" altLang="zh-TW" sz="1200" dirty="0">
                <a:latin typeface="+mj-ea"/>
                <a:ea typeface="+mj-ea"/>
              </a:rPr>
              <a:t>。</a:t>
            </a:r>
            <a:r>
              <a:rPr lang="zh-HK" altLang="zh-TW" sz="1200" dirty="0">
                <a:latin typeface="+mj-ea"/>
                <a:ea typeface="+mj-ea"/>
              </a:rPr>
              <a:t>香港：</a:t>
            </a:r>
            <a:r>
              <a:rPr lang="zh-TW" altLang="zh-TW" sz="1200" dirty="0">
                <a:latin typeface="+mj-ea"/>
                <a:ea typeface="+mj-ea"/>
              </a:rPr>
              <a:t>香港社會服務聯</a:t>
            </a:r>
            <a:r>
              <a:rPr lang="zh-HK" altLang="zh-TW" sz="1200" dirty="0">
                <a:latin typeface="+mj-ea"/>
                <a:ea typeface="+mj-ea"/>
              </a:rPr>
              <a:t>會。</a:t>
            </a:r>
            <a:endParaRPr lang="zh-TW" altLang="en-US" sz="1200" dirty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8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38757" y="806591"/>
            <a:ext cx="7633742" cy="1492132"/>
          </a:xfrm>
        </p:spPr>
        <p:txBody>
          <a:bodyPr>
            <a:normAutofit/>
          </a:bodyPr>
          <a:lstStyle/>
          <a:p>
            <a:r>
              <a:rPr lang="zh-HK" altLang="zh-TW" sz="3000" b="1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「尋找興趣代碼」</a:t>
            </a:r>
            <a:r>
              <a:rPr lang="zh-TW" altLang="zh-TW" sz="3000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zh-TW" altLang="zh-TW" sz="3000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endParaRPr lang="zh-TW" altLang="en-US" sz="3000" dirty="0"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120" y="1432874"/>
            <a:ext cx="4238616" cy="5161175"/>
          </a:xfrm>
          <a:prstGeom prst="rect">
            <a:avLst/>
          </a:prstGeom>
        </p:spPr>
      </p:pic>
      <p:pic>
        <p:nvPicPr>
          <p:cNvPr id="1026" name="Picture 2" descr="放大镜, 放大镜玻璃, 玻璃, 增加, 图标, 矢量, 图形, 蓝色, 透明, 灰色, 缩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07343">
            <a:off x="5918967" y="3971930"/>
            <a:ext cx="2348310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4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3"/>
          <p:cNvSpPr txBox="1">
            <a:spLocks noChangeArrowheads="1"/>
          </p:cNvSpPr>
          <p:nvPr/>
        </p:nvSpPr>
        <p:spPr bwMode="auto">
          <a:xfrm>
            <a:off x="1137048" y="2672955"/>
            <a:ext cx="6858001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zh-TW" sz="4500" dirty="0">
                <a:solidFill>
                  <a:srgbClr val="002060"/>
                </a:solidFill>
                <a:latin typeface="Times New Roman" panose="02020603050405020304" pitchFamily="18" charset="0"/>
                <a:ea typeface="王漢宗超明體繁" pitchFamily="18" charset="-120"/>
                <a:cs typeface="Times New Roman" panose="02020603050405020304" pitchFamily="18" charset="0"/>
              </a:rPr>
              <a:t>職業選擇理論</a:t>
            </a:r>
            <a:endParaRPr lang="en-US" altLang="zh-TW" sz="4500" dirty="0">
              <a:solidFill>
                <a:srgbClr val="002060"/>
              </a:solidFill>
              <a:latin typeface="Times New Roman" panose="02020603050405020304" pitchFamily="18" charset="0"/>
              <a:ea typeface="王漢宗超明體繁" pitchFamily="18" charset="-12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TW" sz="2700" dirty="0">
                <a:solidFill>
                  <a:srgbClr val="002060"/>
                </a:solidFill>
                <a:latin typeface="Times New Roman" panose="02020603050405020304" pitchFamily="18" charset="0"/>
                <a:ea typeface="王漢宗超明體繁" pitchFamily="18" charset="-120"/>
                <a:cs typeface="Times New Roman" panose="02020603050405020304" pitchFamily="18" charset="0"/>
              </a:rPr>
              <a:t>Theory of Career Choice</a:t>
            </a:r>
          </a:p>
          <a:p>
            <a:pPr algn="ctr" eaLnBrk="1" hangingPunct="1"/>
            <a:r>
              <a:rPr lang="en-US" altLang="zh-TW" sz="2700" i="1" dirty="0">
                <a:solidFill>
                  <a:srgbClr val="002060"/>
                </a:solidFill>
                <a:latin typeface="Times New Roman" panose="02020603050405020304" pitchFamily="18" charset="0"/>
                <a:ea typeface="王漢宗超明體繁" pitchFamily="18" charset="-120"/>
                <a:cs typeface="Times New Roman" panose="02020603050405020304" pitchFamily="18" charset="0"/>
              </a:rPr>
              <a:t>by John Holland</a:t>
            </a:r>
            <a:endParaRPr lang="zh-TW" altLang="en-US" sz="2700" i="1" dirty="0">
              <a:solidFill>
                <a:srgbClr val="002060"/>
              </a:solidFill>
              <a:latin typeface="Times New Roman" panose="02020603050405020304" pitchFamily="18" charset="0"/>
              <a:ea typeface="王漢宗超明體繁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732202738"/>
              </p:ext>
            </p:extLst>
          </p:nvPr>
        </p:nvGraphicFramePr>
        <p:xfrm>
          <a:off x="1393372" y="1219200"/>
          <a:ext cx="6778171" cy="464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4800" y="1390624"/>
            <a:ext cx="2243138" cy="192881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171" y="1375657"/>
            <a:ext cx="2243138" cy="1928813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9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社交</a:t>
            </a:r>
            <a:r>
              <a:rPr lang="zh-TW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型</a:t>
            </a:r>
            <a:r>
              <a:rPr lang="en-US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</a:t>
            </a:r>
            <a:r>
              <a:rPr lang="en-US" altLang="zh-TW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</a:t>
            </a:r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S</a:t>
            </a:r>
            <a:r>
              <a:rPr lang="zh-TW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zh-TW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28713" y="3017497"/>
            <a:ext cx="2243138" cy="1928813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>
            <a:off x="2031206" y="2529710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graphicFrame>
        <p:nvGraphicFramePr>
          <p:cNvPr id="12" name="內容版面配置區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881435"/>
              </p:ext>
            </p:extLst>
          </p:nvPr>
        </p:nvGraphicFramePr>
        <p:xfrm>
          <a:off x="3867151" y="2286000"/>
          <a:ext cx="4705350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企業</a:t>
            </a:r>
            <a:r>
              <a:rPr lang="en-US" altLang="en-US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型 </a:t>
            </a:r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 E</a:t>
            </a:r>
            <a:endParaRPr lang="zh-TW" alt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69772"/>
              </p:ext>
            </p:extLst>
          </p:nvPr>
        </p:nvGraphicFramePr>
        <p:xfrm>
          <a:off x="3875314" y="2286000"/>
          <a:ext cx="4697186" cy="3577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213402">
            <a:off x="1100138" y="2969872"/>
            <a:ext cx="2243138" cy="1928813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>
            <a:off x="2002631" y="2482085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行政</a:t>
            </a:r>
            <a:r>
              <a:rPr lang="en-US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型</a:t>
            </a:r>
            <a:r>
              <a:rPr lang="en-US" altLang="zh-TW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 </a:t>
            </a:r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C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922900"/>
              </p:ext>
            </p:extLst>
          </p:nvPr>
        </p:nvGraphicFramePr>
        <p:xfrm>
          <a:off x="3790950" y="2286000"/>
          <a:ext cx="4781550" cy="354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605222">
            <a:off x="1100138" y="2941297"/>
            <a:ext cx="2243138" cy="1928813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2002631" y="2453510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3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b="1" dirty="0" smtClean="0">
                <a:solidFill>
                  <a:srgbClr val="0C0755"/>
                </a:solidFill>
                <a:latin typeface="王漢宗超明體繁" pitchFamily="18" charset="-120"/>
                <a:ea typeface="王漢宗超明體繁" pitchFamily="18" charset="-120"/>
              </a:rPr>
              <a:t/>
            </a:r>
            <a:br>
              <a:rPr lang="en-US" altLang="en-US" sz="5400" b="1" dirty="0" smtClean="0">
                <a:solidFill>
                  <a:srgbClr val="0C0755"/>
                </a:solidFill>
                <a:latin typeface="王漢宗超明體繁" pitchFamily="18" charset="-120"/>
                <a:ea typeface="王漢宗超明體繁" pitchFamily="18" charset="-120"/>
              </a:rPr>
            </a:br>
            <a:r>
              <a:rPr lang="en-US" altLang="en-US" sz="5400" b="1" dirty="0" smtClean="0">
                <a:solidFill>
                  <a:srgbClr val="0C0755"/>
                </a:solidFill>
                <a:latin typeface="王漢宗超明體繁" pitchFamily="18" charset="-120"/>
                <a:ea typeface="王漢宗超明體繁" pitchFamily="18" charset="-120"/>
              </a:rPr>
              <a:t>實</a:t>
            </a:r>
            <a:r>
              <a:rPr lang="zh-TW" altLang="en-US" sz="5400" b="1" dirty="0">
                <a:solidFill>
                  <a:srgbClr val="0C0755"/>
                </a:solidFill>
                <a:latin typeface="王漢宗超明體繁" pitchFamily="18" charset="-120"/>
                <a:ea typeface="王漢宗超明體繁" pitchFamily="18" charset="-120"/>
              </a:rPr>
              <a:t>務</a:t>
            </a:r>
            <a:r>
              <a:rPr lang="en-US" altLang="en-US" sz="5400" b="1" dirty="0">
                <a:solidFill>
                  <a:srgbClr val="0C0755"/>
                </a:solidFill>
                <a:latin typeface="王漢宗超明體繁" pitchFamily="18" charset="-120"/>
                <a:ea typeface="王漢宗超明體繁" pitchFamily="18" charset="-120"/>
              </a:rPr>
              <a:t>型</a:t>
            </a:r>
            <a:r>
              <a:rPr lang="en-US" altLang="zh-TW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 </a:t>
            </a:r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971931"/>
              </p:ext>
            </p:extLst>
          </p:nvPr>
        </p:nvGraphicFramePr>
        <p:xfrm>
          <a:off x="3857625" y="2285999"/>
          <a:ext cx="4714875" cy="3609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6813" y="2988922"/>
            <a:ext cx="2243138" cy="1928813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2069306" y="2501135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0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研究</a:t>
            </a:r>
            <a:r>
              <a:rPr lang="en-US" altLang="en-US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型</a:t>
            </a:r>
            <a:r>
              <a:rPr lang="en-US" altLang="zh-TW" sz="5400" b="1" dirty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- </a:t>
            </a:r>
            <a:r>
              <a:rPr lang="en-US" altLang="zh-TW" sz="5400" b="1" dirty="0" smtClean="0">
                <a:solidFill>
                  <a:srgbClr val="0C0755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I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41602"/>
              </p:ext>
            </p:extLst>
          </p:nvPr>
        </p:nvGraphicFramePr>
        <p:xfrm>
          <a:off x="3715657" y="2286000"/>
          <a:ext cx="4856843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038620">
            <a:off x="1128713" y="2969872"/>
            <a:ext cx="2243138" cy="1928813"/>
          </a:xfrm>
          <a:prstGeom prst="rect">
            <a:avLst/>
          </a:prstGeom>
        </p:spPr>
      </p:pic>
      <p:sp>
        <p:nvSpPr>
          <p:cNvPr id="6" name="向下箭號 5"/>
          <p:cNvSpPr/>
          <p:nvPr/>
        </p:nvSpPr>
        <p:spPr>
          <a:xfrm>
            <a:off x="2031206" y="2482085"/>
            <a:ext cx="438150" cy="371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804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826</TotalTime>
  <Words>418</Words>
  <Application>Microsoft Office PowerPoint</Application>
  <PresentationFormat>如螢幕大小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2" baseType="lpstr">
      <vt:lpstr>王漢宗超明體繁</vt:lpstr>
      <vt:lpstr>微軟正黑體</vt:lpstr>
      <vt:lpstr>新細明體</vt:lpstr>
      <vt:lpstr>新細明體-ExtB</vt:lpstr>
      <vt:lpstr>Arial</vt:lpstr>
      <vt:lpstr>Calibri</vt:lpstr>
      <vt:lpstr>Gill Sans MT</vt:lpstr>
      <vt:lpstr>Impact</vt:lpstr>
      <vt:lpstr>Times New Roman</vt:lpstr>
      <vt:lpstr>Badge</vt:lpstr>
      <vt:lpstr>認識自己 的興趣</vt:lpstr>
      <vt:lpstr>「尋找興趣代碼」 </vt:lpstr>
      <vt:lpstr>PowerPoint 簡報</vt:lpstr>
      <vt:lpstr>PowerPoint 簡報</vt:lpstr>
      <vt:lpstr> 社交型 - S </vt:lpstr>
      <vt:lpstr> 企業型 - E</vt:lpstr>
      <vt:lpstr> 行政型- C</vt:lpstr>
      <vt:lpstr> 實務型- R</vt:lpstr>
      <vt:lpstr> 研究型- I</vt:lpstr>
      <vt:lpstr> 藝術型 - A  </vt:lpstr>
      <vt:lpstr>PowerPoint 簡報</vt:lpstr>
      <vt:lpstr>參考資料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興趣與工作</dc:title>
  <dc:creator>Samantha Yip</dc:creator>
  <cp:lastModifiedBy>LAM HO LUN, Hllam</cp:lastModifiedBy>
  <cp:revision>42</cp:revision>
  <cp:lastPrinted>2018-03-07T09:50:12Z</cp:lastPrinted>
  <dcterms:created xsi:type="dcterms:W3CDTF">2016-01-02T09:39:15Z</dcterms:created>
  <dcterms:modified xsi:type="dcterms:W3CDTF">2018-03-07T09:52:03Z</dcterms:modified>
</cp:coreProperties>
</file>